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 id="2147483684" r:id="rId6"/>
  </p:sldMasterIdLst>
  <p:notesMasterIdLst>
    <p:notesMasterId r:id="rId18"/>
  </p:notesMasterIdLst>
  <p:sldIdLst>
    <p:sldId id="283" r:id="rId7"/>
    <p:sldId id="1082" r:id="rId8"/>
    <p:sldId id="964" r:id="rId9"/>
    <p:sldId id="1024" r:id="rId10"/>
    <p:sldId id="305" r:id="rId11"/>
    <p:sldId id="1078" r:id="rId12"/>
    <p:sldId id="271" r:id="rId13"/>
    <p:sldId id="1054" r:id="rId14"/>
    <p:sldId id="1053" r:id="rId15"/>
    <p:sldId id="1052" r:id="rId16"/>
    <p:sldId id="906"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Avenir Next LT Pro Light" panose="020B0304020202020204" pitchFamily="34" charset="0"/>
      <p:regular r:id="rId23"/>
      <p:italic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Gill Sans MT" panose="020B05020201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1" clrIdx="0">
    <p:extLst>
      <p:ext uri="{19B8F6BF-5375-455C-9EA6-DF929625EA0E}">
        <p15:presenceInfo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8F"/>
    <a:srgbClr val="4477C9"/>
    <a:srgbClr val="44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699AC-DC98-41CA-BC99-766145873968}" v="78" dt="2021-03-25T14:02:02.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980" autoAdjust="0"/>
  </p:normalViewPr>
  <p:slideViewPr>
    <p:cSldViewPr snapToGrid="0">
      <p:cViewPr varScale="1">
        <p:scale>
          <a:sx n="80" d="100"/>
          <a:sy n="80" d="100"/>
        </p:scale>
        <p:origin x="7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ess, Dan" userId="27bb2c3f-13f9-4a9d-a920-d52b106063a2" providerId="ADAL" clId="{323699AC-DC98-41CA-BC99-766145873968}"/>
    <pc:docChg chg="undo redo custSel addSld delSld modSld sldOrd delMainMaster">
      <pc:chgData name="Burgess, Dan" userId="27bb2c3f-13f9-4a9d-a920-d52b106063a2" providerId="ADAL" clId="{323699AC-DC98-41CA-BC99-766145873968}" dt="2021-03-25T14:02:08.762" v="1420" actId="14100"/>
      <pc:docMkLst>
        <pc:docMk/>
      </pc:docMkLst>
      <pc:sldChg chg="del">
        <pc:chgData name="Burgess, Dan" userId="27bb2c3f-13f9-4a9d-a920-d52b106063a2" providerId="ADAL" clId="{323699AC-DC98-41CA-BC99-766145873968}" dt="2021-03-23T18:30:41.332" v="1" actId="2696"/>
        <pc:sldMkLst>
          <pc:docMk/>
          <pc:sldMk cId="109857222" sldId="256"/>
        </pc:sldMkLst>
      </pc:sldChg>
      <pc:sldChg chg="del">
        <pc:chgData name="Burgess, Dan" userId="27bb2c3f-13f9-4a9d-a920-d52b106063a2" providerId="ADAL" clId="{323699AC-DC98-41CA-BC99-766145873968}" dt="2021-03-23T18:30:41.913" v="2" actId="2696"/>
        <pc:sldMkLst>
          <pc:docMk/>
          <pc:sldMk cId="3812786669" sldId="259"/>
        </pc:sldMkLst>
      </pc:sldChg>
      <pc:sldChg chg="addSp modSp add ord">
        <pc:chgData name="Burgess, Dan" userId="27bb2c3f-13f9-4a9d-a920-d52b106063a2" providerId="ADAL" clId="{323699AC-DC98-41CA-BC99-766145873968}" dt="2021-03-24T00:57:05.261" v="415" actId="1076"/>
        <pc:sldMkLst>
          <pc:docMk/>
          <pc:sldMk cId="3579749178" sldId="271"/>
        </pc:sldMkLst>
        <pc:spChg chg="mod">
          <ac:chgData name="Burgess, Dan" userId="27bb2c3f-13f9-4a9d-a920-d52b106063a2" providerId="ADAL" clId="{323699AC-DC98-41CA-BC99-766145873968}" dt="2021-03-24T00:57:05.261" v="415" actId="1076"/>
          <ac:spMkLst>
            <pc:docMk/>
            <pc:sldMk cId="3579749178" sldId="271"/>
            <ac:spMk id="2" creationId="{80A9465C-890A-4A5B-A44A-52456AA74603}"/>
          </ac:spMkLst>
        </pc:spChg>
        <pc:spChg chg="mod">
          <ac:chgData name="Burgess, Dan" userId="27bb2c3f-13f9-4a9d-a920-d52b106063a2" providerId="ADAL" clId="{323699AC-DC98-41CA-BC99-766145873968}" dt="2021-03-23T23:51:37.385" v="342" actId="1035"/>
          <ac:spMkLst>
            <pc:docMk/>
            <pc:sldMk cId="3579749178" sldId="271"/>
            <ac:spMk id="18" creationId="{010B3807-AECF-4FD5-A5AF-CF007A23E386}"/>
          </ac:spMkLst>
        </pc:spChg>
        <pc:graphicFrameChg chg="mod">
          <ac:chgData name="Burgess, Dan" userId="27bb2c3f-13f9-4a9d-a920-d52b106063a2" providerId="ADAL" clId="{323699AC-DC98-41CA-BC99-766145873968}" dt="2021-03-23T23:51:37.385" v="342" actId="1035"/>
          <ac:graphicFrameMkLst>
            <pc:docMk/>
            <pc:sldMk cId="3579749178" sldId="271"/>
            <ac:graphicFrameMk id="7" creationId="{91821C91-00E1-4601-8D55-D18A3DEB4AC7}"/>
          </ac:graphicFrameMkLst>
        </pc:graphicFrameChg>
        <pc:picChg chg="add">
          <ac:chgData name="Burgess, Dan" userId="27bb2c3f-13f9-4a9d-a920-d52b106063a2" providerId="ADAL" clId="{323699AC-DC98-41CA-BC99-766145873968}" dt="2021-03-23T23:51:07.974" v="325"/>
          <ac:picMkLst>
            <pc:docMk/>
            <pc:sldMk cId="3579749178" sldId="271"/>
            <ac:picMk id="6" creationId="{BBC9A4B1-2544-4D6D-92C2-FB82F66FC384}"/>
          </ac:picMkLst>
        </pc:picChg>
        <pc:picChg chg="add mod">
          <ac:chgData name="Burgess, Dan" userId="27bb2c3f-13f9-4a9d-a920-d52b106063a2" providerId="ADAL" clId="{323699AC-DC98-41CA-BC99-766145873968}" dt="2021-03-23T23:52:32.017" v="353" actId="1036"/>
          <ac:picMkLst>
            <pc:docMk/>
            <pc:sldMk cId="3579749178" sldId="271"/>
            <ac:picMk id="8" creationId="{C3A32CE8-5AD3-44FD-B7EE-11296AD0AEF7}"/>
          </ac:picMkLst>
        </pc:picChg>
        <pc:cxnChg chg="mod">
          <ac:chgData name="Burgess, Dan" userId="27bb2c3f-13f9-4a9d-a920-d52b106063a2" providerId="ADAL" clId="{323699AC-DC98-41CA-BC99-766145873968}" dt="2021-03-23T23:51:37.385" v="342" actId="1035"/>
          <ac:cxnSpMkLst>
            <pc:docMk/>
            <pc:sldMk cId="3579749178" sldId="271"/>
            <ac:cxnSpMk id="4" creationId="{B0C3D005-698D-44F9-A708-2FC8A5CF30B6}"/>
          </ac:cxnSpMkLst>
        </pc:cxnChg>
      </pc:sldChg>
      <pc:sldChg chg="del">
        <pc:chgData name="Burgess, Dan" userId="27bb2c3f-13f9-4a9d-a920-d52b106063a2" providerId="ADAL" clId="{323699AC-DC98-41CA-BC99-766145873968}" dt="2021-03-23T18:32:31.671" v="59" actId="2696"/>
        <pc:sldMkLst>
          <pc:docMk/>
          <pc:sldMk cId="442127677" sldId="280"/>
        </pc:sldMkLst>
      </pc:sldChg>
      <pc:sldChg chg="add">
        <pc:chgData name="Burgess, Dan" userId="27bb2c3f-13f9-4a9d-a920-d52b106063a2" providerId="ADAL" clId="{323699AC-DC98-41CA-BC99-766145873968}" dt="2021-03-22T20:27:20.131" v="0"/>
        <pc:sldMkLst>
          <pc:docMk/>
          <pc:sldMk cId="1656863348" sldId="283"/>
        </pc:sldMkLst>
      </pc:sldChg>
      <pc:sldChg chg="del">
        <pc:chgData name="Burgess, Dan" userId="27bb2c3f-13f9-4a9d-a920-d52b106063a2" providerId="ADAL" clId="{323699AC-DC98-41CA-BC99-766145873968}" dt="2021-03-23T18:31:14.718" v="14" actId="2696"/>
        <pc:sldMkLst>
          <pc:docMk/>
          <pc:sldMk cId="407414389" sldId="289"/>
        </pc:sldMkLst>
      </pc:sldChg>
      <pc:sldChg chg="del">
        <pc:chgData name="Burgess, Dan" userId="27bb2c3f-13f9-4a9d-a920-d52b106063a2" providerId="ADAL" clId="{323699AC-DC98-41CA-BC99-766145873968}" dt="2021-03-23T23:43:46.558" v="115" actId="2696"/>
        <pc:sldMkLst>
          <pc:docMk/>
          <pc:sldMk cId="1623098043" sldId="305"/>
        </pc:sldMkLst>
      </pc:sldChg>
      <pc:sldChg chg="add ord">
        <pc:chgData name="Burgess, Dan" userId="27bb2c3f-13f9-4a9d-a920-d52b106063a2" providerId="ADAL" clId="{323699AC-DC98-41CA-BC99-766145873968}" dt="2021-03-24T01:15:21.757" v="1405"/>
        <pc:sldMkLst>
          <pc:docMk/>
          <pc:sldMk cId="3044208127" sldId="305"/>
        </pc:sldMkLst>
      </pc:sldChg>
      <pc:sldChg chg="del">
        <pc:chgData name="Burgess, Dan" userId="27bb2c3f-13f9-4a9d-a920-d52b106063a2" providerId="ADAL" clId="{323699AC-DC98-41CA-BC99-766145873968}" dt="2021-03-23T23:43:48.547" v="116" actId="2696"/>
        <pc:sldMkLst>
          <pc:docMk/>
          <pc:sldMk cId="2434028247" sldId="306"/>
        </pc:sldMkLst>
      </pc:sldChg>
      <pc:sldChg chg="del">
        <pc:chgData name="Burgess, Dan" userId="27bb2c3f-13f9-4a9d-a920-d52b106063a2" providerId="ADAL" clId="{323699AC-DC98-41CA-BC99-766145873968}" dt="2021-03-23T23:43:49.186" v="117" actId="2696"/>
        <pc:sldMkLst>
          <pc:docMk/>
          <pc:sldMk cId="3166889450" sldId="307"/>
        </pc:sldMkLst>
      </pc:sldChg>
      <pc:sldChg chg="del">
        <pc:chgData name="Burgess, Dan" userId="27bb2c3f-13f9-4a9d-a920-d52b106063a2" providerId="ADAL" clId="{323699AC-DC98-41CA-BC99-766145873968}" dt="2021-03-23T18:31:27.580" v="15" actId="2696"/>
        <pc:sldMkLst>
          <pc:docMk/>
          <pc:sldMk cId="748302760" sldId="308"/>
        </pc:sldMkLst>
      </pc:sldChg>
      <pc:sldChg chg="del">
        <pc:chgData name="Burgess, Dan" userId="27bb2c3f-13f9-4a9d-a920-d52b106063a2" providerId="ADAL" clId="{323699AC-DC98-41CA-BC99-766145873968}" dt="2021-03-23T18:32:23.776" v="50" actId="2696"/>
        <pc:sldMkLst>
          <pc:docMk/>
          <pc:sldMk cId="2733969504" sldId="309"/>
        </pc:sldMkLst>
      </pc:sldChg>
      <pc:sldChg chg="del">
        <pc:chgData name="Burgess, Dan" userId="27bb2c3f-13f9-4a9d-a920-d52b106063a2" providerId="ADAL" clId="{323699AC-DC98-41CA-BC99-766145873968}" dt="2021-03-23T18:32:24.932" v="51" actId="2696"/>
        <pc:sldMkLst>
          <pc:docMk/>
          <pc:sldMk cId="2070548960" sldId="310"/>
        </pc:sldMkLst>
      </pc:sldChg>
      <pc:sldChg chg="del">
        <pc:chgData name="Burgess, Dan" userId="27bb2c3f-13f9-4a9d-a920-d52b106063a2" providerId="ADAL" clId="{323699AC-DC98-41CA-BC99-766145873968}" dt="2021-03-23T18:32:25.655" v="52" actId="2696"/>
        <pc:sldMkLst>
          <pc:docMk/>
          <pc:sldMk cId="151270503" sldId="311"/>
        </pc:sldMkLst>
      </pc:sldChg>
      <pc:sldChg chg="del">
        <pc:chgData name="Burgess, Dan" userId="27bb2c3f-13f9-4a9d-a920-d52b106063a2" providerId="ADAL" clId="{323699AC-DC98-41CA-BC99-766145873968}" dt="2021-03-23T18:32:27.065" v="53" actId="2696"/>
        <pc:sldMkLst>
          <pc:docMk/>
          <pc:sldMk cId="3547552293" sldId="312"/>
        </pc:sldMkLst>
      </pc:sldChg>
      <pc:sldChg chg="del">
        <pc:chgData name="Burgess, Dan" userId="27bb2c3f-13f9-4a9d-a920-d52b106063a2" providerId="ADAL" clId="{323699AC-DC98-41CA-BC99-766145873968}" dt="2021-03-23T18:32:28.480" v="55" actId="2696"/>
        <pc:sldMkLst>
          <pc:docMk/>
          <pc:sldMk cId="3323812968" sldId="313"/>
        </pc:sldMkLst>
      </pc:sldChg>
      <pc:sldChg chg="del">
        <pc:chgData name="Burgess, Dan" userId="27bb2c3f-13f9-4a9d-a920-d52b106063a2" providerId="ADAL" clId="{323699AC-DC98-41CA-BC99-766145873968}" dt="2021-03-23T18:32:30.971" v="58" actId="2696"/>
        <pc:sldMkLst>
          <pc:docMk/>
          <pc:sldMk cId="3309782707" sldId="314"/>
        </pc:sldMkLst>
      </pc:sldChg>
      <pc:sldChg chg="add">
        <pc:chgData name="Burgess, Dan" userId="27bb2c3f-13f9-4a9d-a920-d52b106063a2" providerId="ADAL" clId="{323699AC-DC98-41CA-BC99-766145873968}" dt="2021-03-23T18:32:44.880" v="70"/>
        <pc:sldMkLst>
          <pc:docMk/>
          <pc:sldMk cId="1222332820" sldId="906"/>
        </pc:sldMkLst>
      </pc:sldChg>
      <pc:sldChg chg="del">
        <pc:chgData name="Burgess, Dan" userId="27bb2c3f-13f9-4a9d-a920-d52b106063a2" providerId="ADAL" clId="{323699AC-DC98-41CA-BC99-766145873968}" dt="2021-03-23T18:31:04.665" v="10" actId="2696"/>
        <pc:sldMkLst>
          <pc:docMk/>
          <pc:sldMk cId="110567529" sldId="924"/>
        </pc:sldMkLst>
      </pc:sldChg>
      <pc:sldChg chg="del">
        <pc:chgData name="Burgess, Dan" userId="27bb2c3f-13f9-4a9d-a920-d52b106063a2" providerId="ADAL" clId="{323699AC-DC98-41CA-BC99-766145873968}" dt="2021-03-23T23:43:11.091" v="101" actId="2696"/>
        <pc:sldMkLst>
          <pc:docMk/>
          <pc:sldMk cId="4269924123" sldId="1025"/>
        </pc:sldMkLst>
      </pc:sldChg>
      <pc:sldChg chg="del">
        <pc:chgData name="Burgess, Dan" userId="27bb2c3f-13f9-4a9d-a920-d52b106063a2" providerId="ADAL" clId="{323699AC-DC98-41CA-BC99-766145873968}" dt="2021-03-23T18:32:33.020" v="61" actId="2696"/>
        <pc:sldMkLst>
          <pc:docMk/>
          <pc:sldMk cId="2841583099" sldId="1034"/>
        </pc:sldMkLst>
      </pc:sldChg>
      <pc:sldChg chg="del">
        <pc:chgData name="Burgess, Dan" userId="27bb2c3f-13f9-4a9d-a920-d52b106063a2" providerId="ADAL" clId="{323699AC-DC98-41CA-BC99-766145873968}" dt="2021-03-23T18:30:47.454" v="5" actId="2696"/>
        <pc:sldMkLst>
          <pc:docMk/>
          <pc:sldMk cId="1734459616" sldId="1038"/>
        </pc:sldMkLst>
      </pc:sldChg>
      <pc:sldChg chg="addSp delSp modSp add">
        <pc:chgData name="Burgess, Dan" userId="27bb2c3f-13f9-4a9d-a920-d52b106063a2" providerId="ADAL" clId="{323699AC-DC98-41CA-BC99-766145873968}" dt="2021-03-24T01:03:43.952" v="649"/>
        <pc:sldMkLst>
          <pc:docMk/>
          <pc:sldMk cId="1354154401" sldId="1052"/>
        </pc:sldMkLst>
        <pc:spChg chg="mod">
          <ac:chgData name="Burgess, Dan" userId="27bb2c3f-13f9-4a9d-a920-d52b106063a2" providerId="ADAL" clId="{323699AC-DC98-41CA-BC99-766145873968}" dt="2021-03-24T01:03:41.159" v="647" actId="403"/>
          <ac:spMkLst>
            <pc:docMk/>
            <pc:sldMk cId="1354154401" sldId="1052"/>
            <ac:spMk id="5" creationId="{7C2896EF-E594-402D-880D-DD43715DF29D}"/>
          </ac:spMkLst>
        </pc:spChg>
        <pc:spChg chg="add del mod">
          <ac:chgData name="Burgess, Dan" userId="27bb2c3f-13f9-4a9d-a920-d52b106063a2" providerId="ADAL" clId="{323699AC-DC98-41CA-BC99-766145873968}" dt="2021-03-24T01:03:43.952" v="649"/>
          <ac:spMkLst>
            <pc:docMk/>
            <pc:sldMk cId="1354154401" sldId="1052"/>
            <ac:spMk id="8" creationId="{99B26633-7AC2-4EBA-A833-1AFF7CCC121E}"/>
          </ac:spMkLst>
        </pc:spChg>
      </pc:sldChg>
      <pc:sldChg chg="addSp delSp modSp add del">
        <pc:chgData name="Burgess, Dan" userId="27bb2c3f-13f9-4a9d-a920-d52b106063a2" providerId="ADAL" clId="{323699AC-DC98-41CA-BC99-766145873968}" dt="2021-03-25T00:10:41.320" v="1415" actId="6549"/>
        <pc:sldMkLst>
          <pc:docMk/>
          <pc:sldMk cId="997726403" sldId="1053"/>
        </pc:sldMkLst>
        <pc:spChg chg="mod">
          <ac:chgData name="Burgess, Dan" userId="27bb2c3f-13f9-4a9d-a920-d52b106063a2" providerId="ADAL" clId="{323699AC-DC98-41CA-BC99-766145873968}" dt="2021-03-24T01:05:58.962" v="752" actId="6549"/>
          <ac:spMkLst>
            <pc:docMk/>
            <pc:sldMk cId="997726403" sldId="1053"/>
            <ac:spMk id="4" creationId="{7E9E7244-D8D5-4543-A751-1E0D30D6AE99}"/>
          </ac:spMkLst>
        </pc:spChg>
        <pc:spChg chg="mod">
          <ac:chgData name="Burgess, Dan" userId="27bb2c3f-13f9-4a9d-a920-d52b106063a2" providerId="ADAL" clId="{323699AC-DC98-41CA-BC99-766145873968}" dt="2021-03-25T00:10:41.320" v="1415" actId="6549"/>
          <ac:spMkLst>
            <pc:docMk/>
            <pc:sldMk cId="997726403" sldId="1053"/>
            <ac:spMk id="5" creationId="{7C2896EF-E594-402D-880D-DD43715DF29D}"/>
          </ac:spMkLst>
        </pc:spChg>
        <pc:picChg chg="del">
          <ac:chgData name="Burgess, Dan" userId="27bb2c3f-13f9-4a9d-a920-d52b106063a2" providerId="ADAL" clId="{323699AC-DC98-41CA-BC99-766145873968}" dt="2021-03-24T00:56:35.580" v="414" actId="478"/>
          <ac:picMkLst>
            <pc:docMk/>
            <pc:sldMk cId="997726403" sldId="1053"/>
            <ac:picMk id="7" creationId="{27AC6C8D-F80E-4D83-AFA9-036C445E4D99}"/>
          </ac:picMkLst>
        </pc:picChg>
        <pc:picChg chg="add mod">
          <ac:chgData name="Burgess, Dan" userId="27bb2c3f-13f9-4a9d-a920-d52b106063a2" providerId="ADAL" clId="{323699AC-DC98-41CA-BC99-766145873968}" dt="2021-03-24T01:15:01.980" v="1404" actId="1076"/>
          <ac:picMkLst>
            <pc:docMk/>
            <pc:sldMk cId="997726403" sldId="1053"/>
            <ac:picMk id="8" creationId="{6CEBE814-839F-4950-89F2-455BE2CA1300}"/>
          </ac:picMkLst>
        </pc:picChg>
        <pc:picChg chg="add mod">
          <ac:chgData name="Burgess, Dan" userId="27bb2c3f-13f9-4a9d-a920-d52b106063a2" providerId="ADAL" clId="{323699AC-DC98-41CA-BC99-766145873968}" dt="2021-03-24T01:15:00.868" v="1403" actId="1076"/>
          <ac:picMkLst>
            <pc:docMk/>
            <pc:sldMk cId="997726403" sldId="1053"/>
            <ac:picMk id="9" creationId="{58DDEA77-86C5-4F72-96D2-0A4D2E692603}"/>
          </ac:picMkLst>
        </pc:picChg>
        <pc:picChg chg="add del mod">
          <ac:chgData name="Burgess, Dan" userId="27bb2c3f-13f9-4a9d-a920-d52b106063a2" providerId="ADAL" clId="{323699AC-DC98-41CA-BC99-766145873968}" dt="2021-03-24T01:13:49.868" v="1385" actId="478"/>
          <ac:picMkLst>
            <pc:docMk/>
            <pc:sldMk cId="997726403" sldId="1053"/>
            <ac:picMk id="10" creationId="{E3096C64-98BC-47F2-8354-041B3F6FD4DD}"/>
          </ac:picMkLst>
        </pc:picChg>
      </pc:sldChg>
      <pc:sldChg chg="addSp delSp modSp add">
        <pc:chgData name="Burgess, Dan" userId="27bb2c3f-13f9-4a9d-a920-d52b106063a2" providerId="ADAL" clId="{323699AC-DC98-41CA-BC99-766145873968}" dt="2021-03-24T00:56:15.013" v="412" actId="1076"/>
        <pc:sldMkLst>
          <pc:docMk/>
          <pc:sldMk cId="2010014749" sldId="1054"/>
        </pc:sldMkLst>
        <pc:spChg chg="add del mod">
          <ac:chgData name="Burgess, Dan" userId="27bb2c3f-13f9-4a9d-a920-d52b106063a2" providerId="ADAL" clId="{323699AC-DC98-41CA-BC99-766145873968}" dt="2021-03-24T00:54:40.454" v="386" actId="478"/>
          <ac:spMkLst>
            <pc:docMk/>
            <pc:sldMk cId="2010014749" sldId="1054"/>
            <ac:spMk id="2" creationId="{6CB2E454-1F90-41D3-A722-3F4149D30716}"/>
          </ac:spMkLst>
        </pc:spChg>
        <pc:spChg chg="mod">
          <ac:chgData name="Burgess, Dan" userId="27bb2c3f-13f9-4a9d-a920-d52b106063a2" providerId="ADAL" clId="{323699AC-DC98-41CA-BC99-766145873968}" dt="2021-03-24T00:56:11.122" v="411" actId="14100"/>
          <ac:spMkLst>
            <pc:docMk/>
            <pc:sldMk cId="2010014749" sldId="1054"/>
            <ac:spMk id="5" creationId="{7C2896EF-E594-402D-880D-DD43715DF29D}"/>
          </ac:spMkLst>
        </pc:spChg>
        <pc:spChg chg="add mod">
          <ac:chgData name="Burgess, Dan" userId="27bb2c3f-13f9-4a9d-a920-d52b106063a2" providerId="ADAL" clId="{323699AC-DC98-41CA-BC99-766145873968}" dt="2021-03-24T00:55:29.244" v="399" actId="1076"/>
          <ac:spMkLst>
            <pc:docMk/>
            <pc:sldMk cId="2010014749" sldId="1054"/>
            <ac:spMk id="15" creationId="{647E7562-1178-4302-9250-6BA45094C13C}"/>
          </ac:spMkLst>
        </pc:spChg>
        <pc:spChg chg="add del">
          <ac:chgData name="Burgess, Dan" userId="27bb2c3f-13f9-4a9d-a920-d52b106063a2" providerId="ADAL" clId="{323699AC-DC98-41CA-BC99-766145873968}" dt="2021-03-24T00:54:44.647" v="388"/>
          <ac:spMkLst>
            <pc:docMk/>
            <pc:sldMk cId="2010014749" sldId="1054"/>
            <ac:spMk id="16" creationId="{9B0FCF0E-9B22-4637-B7DD-23BD0E7EBEE2}"/>
          </ac:spMkLst>
        </pc:spChg>
        <pc:grpChg chg="add del mod">
          <ac:chgData name="Burgess, Dan" userId="27bb2c3f-13f9-4a9d-a920-d52b106063a2" providerId="ADAL" clId="{323699AC-DC98-41CA-BC99-766145873968}" dt="2021-03-24T00:55:47.829" v="404" actId="1076"/>
          <ac:grpSpMkLst>
            <pc:docMk/>
            <pc:sldMk cId="2010014749" sldId="1054"/>
            <ac:grpSpMk id="8" creationId="{C689C921-430A-4EE2-9D31-EEC0F6718DD1}"/>
          </ac:grpSpMkLst>
        </pc:grpChg>
        <pc:grpChg chg="add mod">
          <ac:chgData name="Burgess, Dan" userId="27bb2c3f-13f9-4a9d-a920-d52b106063a2" providerId="ADAL" clId="{323699AC-DC98-41CA-BC99-766145873968}" dt="2021-03-24T00:56:15.013" v="412" actId="1076"/>
          <ac:grpSpMkLst>
            <pc:docMk/>
            <pc:sldMk cId="2010014749" sldId="1054"/>
            <ac:grpSpMk id="19" creationId="{D55B1712-CD02-446A-A1F0-518C7181FF4E}"/>
          </ac:grpSpMkLst>
        </pc:grpChg>
        <pc:picChg chg="add mod">
          <ac:chgData name="Burgess, Dan" userId="27bb2c3f-13f9-4a9d-a920-d52b106063a2" providerId="ADAL" clId="{323699AC-DC98-41CA-BC99-766145873968}" dt="2021-03-24T00:55:26.341" v="398" actId="1076"/>
          <ac:picMkLst>
            <pc:docMk/>
            <pc:sldMk cId="2010014749" sldId="1054"/>
            <ac:picMk id="14" creationId="{B59B2836-3D42-40B5-8589-10ACB877BABA}"/>
          </ac:picMkLst>
        </pc:picChg>
        <pc:picChg chg="add del mod">
          <ac:chgData name="Burgess, Dan" userId="27bb2c3f-13f9-4a9d-a920-d52b106063a2" providerId="ADAL" clId="{323699AC-DC98-41CA-BC99-766145873968}" dt="2021-03-24T00:56:00.086" v="406" actId="478"/>
          <ac:picMkLst>
            <pc:docMk/>
            <pc:sldMk cId="2010014749" sldId="1054"/>
            <ac:picMk id="17" creationId="{9CFDC5B8-733B-4796-AD2F-CF4FF3A53B84}"/>
          </ac:picMkLst>
        </pc:picChg>
        <pc:picChg chg="add del mod">
          <ac:chgData name="Burgess, Dan" userId="27bb2c3f-13f9-4a9d-a920-d52b106063a2" providerId="ADAL" clId="{323699AC-DC98-41CA-BC99-766145873968}" dt="2021-03-24T00:56:01.693" v="407" actId="478"/>
          <ac:picMkLst>
            <pc:docMk/>
            <pc:sldMk cId="2010014749" sldId="1054"/>
            <ac:picMk id="18" creationId="{36323FB9-BD9C-433C-8A0C-A707EDB7433C}"/>
          </ac:picMkLst>
        </pc:picChg>
        <pc:cxnChg chg="mod">
          <ac:chgData name="Burgess, Dan" userId="27bb2c3f-13f9-4a9d-a920-d52b106063a2" providerId="ADAL" clId="{323699AC-DC98-41CA-BC99-766145873968}" dt="2021-03-23T23:54:27.873" v="366" actId="478"/>
          <ac:cxnSpMkLst>
            <pc:docMk/>
            <pc:sldMk cId="2010014749" sldId="1054"/>
            <ac:cxnSpMk id="10" creationId="{9B1FEDC3-6584-47B6-AB86-51BFFF08DE54}"/>
          </ac:cxnSpMkLst>
        </pc:cxnChg>
      </pc:sldChg>
      <pc:sldChg chg="modSp add del">
        <pc:chgData name="Burgess, Dan" userId="27bb2c3f-13f9-4a9d-a920-d52b106063a2" providerId="ADAL" clId="{323699AC-DC98-41CA-BC99-766145873968}" dt="2021-03-24T00:56:25.231" v="413" actId="2696"/>
        <pc:sldMkLst>
          <pc:docMk/>
          <pc:sldMk cId="344182589" sldId="1056"/>
        </pc:sldMkLst>
        <pc:grpChg chg="mod">
          <ac:chgData name="Burgess, Dan" userId="27bb2c3f-13f9-4a9d-a920-d52b106063a2" providerId="ADAL" clId="{323699AC-DC98-41CA-BC99-766145873968}" dt="2021-03-23T23:54:31.760" v="367" actId="1076"/>
          <ac:grpSpMkLst>
            <pc:docMk/>
            <pc:sldMk cId="344182589" sldId="1056"/>
            <ac:grpSpMk id="8" creationId="{C689C921-430A-4EE2-9D31-EEC0F6718DD1}"/>
          </ac:grpSpMkLst>
        </pc:grpChg>
        <pc:grpChg chg="mod">
          <ac:chgData name="Burgess, Dan" userId="27bb2c3f-13f9-4a9d-a920-d52b106063a2" providerId="ADAL" clId="{323699AC-DC98-41CA-BC99-766145873968}" dt="2021-03-24T00:54:29.326" v="385" actId="14100"/>
          <ac:grpSpMkLst>
            <pc:docMk/>
            <pc:sldMk cId="344182589" sldId="1056"/>
            <ac:grpSpMk id="31" creationId="{D3531C2D-E437-4FDD-A5A6-6205C3F72784}"/>
          </ac:grpSpMkLst>
        </pc:grpChg>
      </pc:sldChg>
      <pc:sldChg chg="del">
        <pc:chgData name="Burgess, Dan" userId="27bb2c3f-13f9-4a9d-a920-d52b106063a2" providerId="ADAL" clId="{323699AC-DC98-41CA-BC99-766145873968}" dt="2021-03-23T18:31:07.499" v="11" actId="2696"/>
        <pc:sldMkLst>
          <pc:docMk/>
          <pc:sldMk cId="163021952" sldId="1059"/>
        </pc:sldMkLst>
      </pc:sldChg>
      <pc:sldChg chg="delSp modSp del">
        <pc:chgData name="Burgess, Dan" userId="27bb2c3f-13f9-4a9d-a920-d52b106063a2" providerId="ADAL" clId="{323699AC-DC98-41CA-BC99-766145873968}" dt="2021-03-23T23:50:46.067" v="323" actId="2696"/>
        <pc:sldMkLst>
          <pc:docMk/>
          <pc:sldMk cId="1440361013" sldId="1073"/>
        </pc:sldMkLst>
        <pc:spChg chg="mod">
          <ac:chgData name="Burgess, Dan" userId="27bb2c3f-13f9-4a9d-a920-d52b106063a2" providerId="ADAL" clId="{323699AC-DC98-41CA-BC99-766145873968}" dt="2021-03-23T18:32:04.181" v="48" actId="1035"/>
          <ac:spMkLst>
            <pc:docMk/>
            <pc:sldMk cId="1440361013" sldId="1073"/>
            <ac:spMk id="3" creationId="{65E83A0B-5A12-499C-829D-EDE4B8852DDB}"/>
          </ac:spMkLst>
        </pc:spChg>
        <pc:spChg chg="del">
          <ac:chgData name="Burgess, Dan" userId="27bb2c3f-13f9-4a9d-a920-d52b106063a2" providerId="ADAL" clId="{323699AC-DC98-41CA-BC99-766145873968}" dt="2021-03-23T18:31:50.431" v="16" actId="478"/>
          <ac:spMkLst>
            <pc:docMk/>
            <pc:sldMk cId="1440361013" sldId="1073"/>
            <ac:spMk id="7" creationId="{61D8779F-51B5-4526-85FA-179606829DE1}"/>
          </ac:spMkLst>
        </pc:spChg>
        <pc:picChg chg="mod">
          <ac:chgData name="Burgess, Dan" userId="27bb2c3f-13f9-4a9d-a920-d52b106063a2" providerId="ADAL" clId="{323699AC-DC98-41CA-BC99-766145873968}" dt="2021-03-23T18:31:56.876" v="19" actId="1076"/>
          <ac:picMkLst>
            <pc:docMk/>
            <pc:sldMk cId="1440361013" sldId="1073"/>
            <ac:picMk id="5" creationId="{88867D3E-73FF-9C45-9E31-2BA63ABA043F}"/>
          </ac:picMkLst>
        </pc:picChg>
      </pc:sldChg>
      <pc:sldChg chg="del">
        <pc:chgData name="Burgess, Dan" userId="27bb2c3f-13f9-4a9d-a920-d52b106063a2" providerId="ADAL" clId="{323699AC-DC98-41CA-BC99-766145873968}" dt="2021-03-23T18:31:02.629" v="9" actId="2696"/>
        <pc:sldMkLst>
          <pc:docMk/>
          <pc:sldMk cId="1176295558" sldId="1077"/>
        </pc:sldMkLst>
      </pc:sldChg>
      <pc:sldChg chg="ord modNotesTx">
        <pc:chgData name="Burgess, Dan" userId="27bb2c3f-13f9-4a9d-a920-d52b106063a2" providerId="ADAL" clId="{323699AC-DC98-41CA-BC99-766145873968}" dt="2021-03-23T23:59:26.807" v="368" actId="6549"/>
        <pc:sldMkLst>
          <pc:docMk/>
          <pc:sldMk cId="3946284828" sldId="1078"/>
        </pc:sldMkLst>
      </pc:sldChg>
      <pc:sldChg chg="del">
        <pc:chgData name="Burgess, Dan" userId="27bb2c3f-13f9-4a9d-a920-d52b106063a2" providerId="ADAL" clId="{323699AC-DC98-41CA-BC99-766145873968}" dt="2021-03-23T18:32:29.290" v="56" actId="2696"/>
        <pc:sldMkLst>
          <pc:docMk/>
          <pc:sldMk cId="2891700035" sldId="1079"/>
        </pc:sldMkLst>
      </pc:sldChg>
      <pc:sldChg chg="del">
        <pc:chgData name="Burgess, Dan" userId="27bb2c3f-13f9-4a9d-a920-d52b106063a2" providerId="ADAL" clId="{323699AC-DC98-41CA-BC99-766145873968}" dt="2021-03-23T18:32:27.768" v="54" actId="2696"/>
        <pc:sldMkLst>
          <pc:docMk/>
          <pc:sldMk cId="2935246137" sldId="1080"/>
        </pc:sldMkLst>
      </pc:sldChg>
      <pc:sldChg chg="addSp delSp modSp add del">
        <pc:chgData name="Burgess, Dan" userId="27bb2c3f-13f9-4a9d-a920-d52b106063a2" providerId="ADAL" clId="{323699AC-DC98-41CA-BC99-766145873968}" dt="2021-03-25T14:02:08.762" v="1420" actId="14100"/>
        <pc:sldMkLst>
          <pc:docMk/>
          <pc:sldMk cId="1589710293" sldId="1082"/>
        </pc:sldMkLst>
        <pc:spChg chg="del">
          <ac:chgData name="Burgess, Dan" userId="27bb2c3f-13f9-4a9d-a920-d52b106063a2" providerId="ADAL" clId="{323699AC-DC98-41CA-BC99-766145873968}" dt="2021-03-25T14:02:02.286" v="1417"/>
          <ac:spMkLst>
            <pc:docMk/>
            <pc:sldMk cId="1589710293" sldId="1082"/>
            <ac:spMk id="3" creationId="{02824421-2ED4-48FD-A698-48EF251E40E7}"/>
          </ac:spMkLst>
        </pc:spChg>
        <pc:picChg chg="del">
          <ac:chgData name="Burgess, Dan" userId="27bb2c3f-13f9-4a9d-a920-d52b106063a2" providerId="ADAL" clId="{323699AC-DC98-41CA-BC99-766145873968}" dt="2021-03-25T14:02:00.933" v="1416" actId="478"/>
          <ac:picMkLst>
            <pc:docMk/>
            <pc:sldMk cId="1589710293" sldId="1082"/>
            <ac:picMk id="4" creationId="{9FBE7583-1919-43CF-93DF-39AFA4C2C1A0}"/>
          </ac:picMkLst>
        </pc:picChg>
        <pc:picChg chg="add mod">
          <ac:chgData name="Burgess, Dan" userId="27bb2c3f-13f9-4a9d-a920-d52b106063a2" providerId="ADAL" clId="{323699AC-DC98-41CA-BC99-766145873968}" dt="2021-03-25T14:02:08.762" v="1420" actId="14100"/>
          <ac:picMkLst>
            <pc:docMk/>
            <pc:sldMk cId="1589710293" sldId="1082"/>
            <ac:picMk id="6" creationId="{E3BCEE5E-F3D9-485F-A2DC-61345F7E2A5F}"/>
          </ac:picMkLst>
        </pc:picChg>
      </pc:sldChg>
      <pc:sldChg chg="del">
        <pc:chgData name="Burgess, Dan" userId="27bb2c3f-13f9-4a9d-a920-d52b106063a2" providerId="ADAL" clId="{323699AC-DC98-41CA-BC99-766145873968}" dt="2021-03-23T18:30:43.024" v="3" actId="2696"/>
        <pc:sldMkLst>
          <pc:docMk/>
          <pc:sldMk cId="3819520013" sldId="1083"/>
        </pc:sldMkLst>
      </pc:sldChg>
      <pc:sldChg chg="add del">
        <pc:chgData name="Burgess, Dan" userId="27bb2c3f-13f9-4a9d-a920-d52b106063a2" providerId="ADAL" clId="{323699AC-DC98-41CA-BC99-766145873968}" dt="2021-03-23T18:40:06.927" v="97" actId="2696"/>
        <pc:sldMkLst>
          <pc:docMk/>
          <pc:sldMk cId="56728855" sldId="1084"/>
        </pc:sldMkLst>
      </pc:sldChg>
      <pc:sldChg chg="del">
        <pc:chgData name="Burgess, Dan" userId="27bb2c3f-13f9-4a9d-a920-d52b106063a2" providerId="ADAL" clId="{323699AC-DC98-41CA-BC99-766145873968}" dt="2021-03-23T18:30:56.848" v="8" actId="2696"/>
        <pc:sldMkLst>
          <pc:docMk/>
          <pc:sldMk cId="3590248547" sldId="1084"/>
        </pc:sldMkLst>
      </pc:sldChg>
      <pc:sldChg chg="del">
        <pc:chgData name="Burgess, Dan" userId="27bb2c3f-13f9-4a9d-a920-d52b106063a2" providerId="ADAL" clId="{323699AC-DC98-41CA-BC99-766145873968}" dt="2021-03-23T23:43:40.340" v="102" actId="2696"/>
        <pc:sldMkLst>
          <pc:docMk/>
          <pc:sldMk cId="2951995469" sldId="1086"/>
        </pc:sldMkLst>
      </pc:sldChg>
      <pc:sldChg chg="del">
        <pc:chgData name="Burgess, Dan" userId="27bb2c3f-13f9-4a9d-a920-d52b106063a2" providerId="ADAL" clId="{323699AC-DC98-41CA-BC99-766145873968}" dt="2021-03-23T18:31:14.228" v="13" actId="2696"/>
        <pc:sldMkLst>
          <pc:docMk/>
          <pc:sldMk cId="2448788869" sldId="1087"/>
        </pc:sldMkLst>
      </pc:sldChg>
      <pc:sldChg chg="del">
        <pc:chgData name="Burgess, Dan" userId="27bb2c3f-13f9-4a9d-a920-d52b106063a2" providerId="ADAL" clId="{323699AC-DC98-41CA-BC99-766145873968}" dt="2021-03-23T18:31:11.055" v="12" actId="2696"/>
        <pc:sldMkLst>
          <pc:docMk/>
          <pc:sldMk cId="1545495907" sldId="1089"/>
        </pc:sldMkLst>
      </pc:sldChg>
      <pc:sldChg chg="delSp del">
        <pc:chgData name="Burgess, Dan" userId="27bb2c3f-13f9-4a9d-a920-d52b106063a2" providerId="ADAL" clId="{323699AC-DC98-41CA-BC99-766145873968}" dt="2021-03-23T23:44:25.409" v="120" actId="2696"/>
        <pc:sldMkLst>
          <pc:docMk/>
          <pc:sldMk cId="3793169524" sldId="1090"/>
        </pc:sldMkLst>
        <pc:spChg chg="del">
          <ac:chgData name="Burgess, Dan" userId="27bb2c3f-13f9-4a9d-a920-d52b106063a2" providerId="ADAL" clId="{323699AC-DC98-41CA-BC99-766145873968}" dt="2021-03-23T23:43:57.137" v="118" actId="478"/>
          <ac:spMkLst>
            <pc:docMk/>
            <pc:sldMk cId="3793169524" sldId="1090"/>
            <ac:spMk id="4" creationId="{297B31EC-B5BE-48EE-8233-238F1B3EA5DB}"/>
          </ac:spMkLst>
        </pc:spChg>
      </pc:sldChg>
      <pc:sldChg chg="del">
        <pc:chgData name="Burgess, Dan" userId="27bb2c3f-13f9-4a9d-a920-d52b106063a2" providerId="ADAL" clId="{323699AC-DC98-41CA-BC99-766145873968}" dt="2021-03-23T18:32:33.619" v="62" actId="2696"/>
        <pc:sldMkLst>
          <pc:docMk/>
          <pc:sldMk cId="648197622" sldId="1091"/>
        </pc:sldMkLst>
      </pc:sldChg>
      <pc:sldChg chg="del">
        <pc:chgData name="Burgess, Dan" userId="27bb2c3f-13f9-4a9d-a920-d52b106063a2" providerId="ADAL" clId="{323699AC-DC98-41CA-BC99-766145873968}" dt="2021-03-23T18:32:32.356" v="60" actId="2696"/>
        <pc:sldMkLst>
          <pc:docMk/>
          <pc:sldMk cId="795900008" sldId="1092"/>
        </pc:sldMkLst>
      </pc:sldChg>
      <pc:sldChg chg="del">
        <pc:chgData name="Burgess, Dan" userId="27bb2c3f-13f9-4a9d-a920-d52b106063a2" providerId="ADAL" clId="{323699AC-DC98-41CA-BC99-766145873968}" dt="2021-03-23T18:32:34.517" v="63" actId="2696"/>
        <pc:sldMkLst>
          <pc:docMk/>
          <pc:sldMk cId="3445691976" sldId="1093"/>
        </pc:sldMkLst>
      </pc:sldChg>
      <pc:sldChg chg="del">
        <pc:chgData name="Burgess, Dan" userId="27bb2c3f-13f9-4a9d-a920-d52b106063a2" providerId="ADAL" clId="{323699AC-DC98-41CA-BC99-766145873968}" dt="2021-03-23T18:32:35.096" v="64" actId="2696"/>
        <pc:sldMkLst>
          <pc:docMk/>
          <pc:sldMk cId="2727001676" sldId="1094"/>
        </pc:sldMkLst>
      </pc:sldChg>
      <pc:sldChg chg="del">
        <pc:chgData name="Burgess, Dan" userId="27bb2c3f-13f9-4a9d-a920-d52b106063a2" providerId="ADAL" clId="{323699AC-DC98-41CA-BC99-766145873968}" dt="2021-03-23T18:32:36.042" v="66" actId="2696"/>
        <pc:sldMkLst>
          <pc:docMk/>
          <pc:sldMk cId="3251351164" sldId="1095"/>
        </pc:sldMkLst>
      </pc:sldChg>
      <pc:sldChg chg="del">
        <pc:chgData name="Burgess, Dan" userId="27bb2c3f-13f9-4a9d-a920-d52b106063a2" providerId="ADAL" clId="{323699AC-DC98-41CA-BC99-766145873968}" dt="2021-03-23T18:32:36.438" v="67" actId="2696"/>
        <pc:sldMkLst>
          <pc:docMk/>
          <pc:sldMk cId="67271540" sldId="1096"/>
        </pc:sldMkLst>
      </pc:sldChg>
      <pc:sldChg chg="del">
        <pc:chgData name="Burgess, Dan" userId="27bb2c3f-13f9-4a9d-a920-d52b106063a2" providerId="ADAL" clId="{323699AC-DC98-41CA-BC99-766145873968}" dt="2021-03-23T18:32:36.890" v="68" actId="2696"/>
        <pc:sldMkLst>
          <pc:docMk/>
          <pc:sldMk cId="2045080479" sldId="1097"/>
        </pc:sldMkLst>
      </pc:sldChg>
      <pc:sldChg chg="del">
        <pc:chgData name="Burgess, Dan" userId="27bb2c3f-13f9-4a9d-a920-d52b106063a2" providerId="ADAL" clId="{323699AC-DC98-41CA-BC99-766145873968}" dt="2021-03-23T18:32:37.383" v="69" actId="2696"/>
        <pc:sldMkLst>
          <pc:docMk/>
          <pc:sldMk cId="3763521946" sldId="1098"/>
        </pc:sldMkLst>
      </pc:sldChg>
      <pc:sldChg chg="del">
        <pc:chgData name="Burgess, Dan" userId="27bb2c3f-13f9-4a9d-a920-d52b106063a2" providerId="ADAL" clId="{323699AC-DC98-41CA-BC99-766145873968}" dt="2021-03-23T18:32:35.591" v="65" actId="2696"/>
        <pc:sldMkLst>
          <pc:docMk/>
          <pc:sldMk cId="3498858609" sldId="1099"/>
        </pc:sldMkLst>
      </pc:sldChg>
      <pc:sldChg chg="del">
        <pc:chgData name="Burgess, Dan" userId="27bb2c3f-13f9-4a9d-a920-d52b106063a2" providerId="ADAL" clId="{323699AC-DC98-41CA-BC99-766145873968}" dt="2021-03-23T18:32:21.602" v="49" actId="2696"/>
        <pc:sldMkLst>
          <pc:docMk/>
          <pc:sldMk cId="1925408928" sldId="1100"/>
        </pc:sldMkLst>
      </pc:sldChg>
      <pc:sldChg chg="del">
        <pc:chgData name="Burgess, Dan" userId="27bb2c3f-13f9-4a9d-a920-d52b106063a2" providerId="ADAL" clId="{323699AC-DC98-41CA-BC99-766145873968}" dt="2021-03-23T18:32:30.007" v="57" actId="2696"/>
        <pc:sldMkLst>
          <pc:docMk/>
          <pc:sldMk cId="1741122941" sldId="1101"/>
        </pc:sldMkLst>
      </pc:sldChg>
      <pc:sldChg chg="del">
        <pc:chgData name="Burgess, Dan" userId="27bb2c3f-13f9-4a9d-a920-d52b106063a2" providerId="ADAL" clId="{323699AC-DC98-41CA-BC99-766145873968}" dt="2021-03-23T18:30:46.557" v="4" actId="2696"/>
        <pc:sldMkLst>
          <pc:docMk/>
          <pc:sldMk cId="3680390135" sldId="1102"/>
        </pc:sldMkLst>
      </pc:sldChg>
      <pc:sldMasterChg chg="del delSldLayout">
        <pc:chgData name="Burgess, Dan" userId="27bb2c3f-13f9-4a9d-a920-d52b106063a2" providerId="ADAL" clId="{323699AC-DC98-41CA-BC99-766145873968}" dt="2021-03-23T23:43:40.349" v="114" actId="2696"/>
        <pc:sldMasterMkLst>
          <pc:docMk/>
          <pc:sldMasterMk cId="700611096" sldId="2147483696"/>
        </pc:sldMasterMkLst>
        <pc:sldLayoutChg chg="del">
          <pc:chgData name="Burgess, Dan" userId="27bb2c3f-13f9-4a9d-a920-d52b106063a2" providerId="ADAL" clId="{323699AC-DC98-41CA-BC99-766145873968}" dt="2021-03-23T23:43:40.341" v="103" actId="2696"/>
          <pc:sldLayoutMkLst>
            <pc:docMk/>
            <pc:sldMasterMk cId="700611096" sldId="2147483696"/>
            <pc:sldLayoutMk cId="314753423" sldId="2147483697"/>
          </pc:sldLayoutMkLst>
        </pc:sldLayoutChg>
        <pc:sldLayoutChg chg="del">
          <pc:chgData name="Burgess, Dan" userId="27bb2c3f-13f9-4a9d-a920-d52b106063a2" providerId="ADAL" clId="{323699AC-DC98-41CA-BC99-766145873968}" dt="2021-03-23T23:43:40.342" v="104" actId="2696"/>
          <pc:sldLayoutMkLst>
            <pc:docMk/>
            <pc:sldMasterMk cId="700611096" sldId="2147483696"/>
            <pc:sldLayoutMk cId="3921475285" sldId="2147483698"/>
          </pc:sldLayoutMkLst>
        </pc:sldLayoutChg>
        <pc:sldLayoutChg chg="del">
          <pc:chgData name="Burgess, Dan" userId="27bb2c3f-13f9-4a9d-a920-d52b106063a2" providerId="ADAL" clId="{323699AC-DC98-41CA-BC99-766145873968}" dt="2021-03-23T23:43:40.342" v="105" actId="2696"/>
          <pc:sldLayoutMkLst>
            <pc:docMk/>
            <pc:sldMasterMk cId="700611096" sldId="2147483696"/>
            <pc:sldLayoutMk cId="2361188582" sldId="2147483699"/>
          </pc:sldLayoutMkLst>
        </pc:sldLayoutChg>
        <pc:sldLayoutChg chg="del">
          <pc:chgData name="Burgess, Dan" userId="27bb2c3f-13f9-4a9d-a920-d52b106063a2" providerId="ADAL" clId="{323699AC-DC98-41CA-BC99-766145873968}" dt="2021-03-23T23:43:40.343" v="106" actId="2696"/>
          <pc:sldLayoutMkLst>
            <pc:docMk/>
            <pc:sldMasterMk cId="700611096" sldId="2147483696"/>
            <pc:sldLayoutMk cId="1202892629" sldId="2147483700"/>
          </pc:sldLayoutMkLst>
        </pc:sldLayoutChg>
        <pc:sldLayoutChg chg="del">
          <pc:chgData name="Burgess, Dan" userId="27bb2c3f-13f9-4a9d-a920-d52b106063a2" providerId="ADAL" clId="{323699AC-DC98-41CA-BC99-766145873968}" dt="2021-03-23T23:43:40.344" v="107" actId="2696"/>
          <pc:sldLayoutMkLst>
            <pc:docMk/>
            <pc:sldMasterMk cId="700611096" sldId="2147483696"/>
            <pc:sldLayoutMk cId="2834026588" sldId="2147483701"/>
          </pc:sldLayoutMkLst>
        </pc:sldLayoutChg>
        <pc:sldLayoutChg chg="del">
          <pc:chgData name="Burgess, Dan" userId="27bb2c3f-13f9-4a9d-a920-d52b106063a2" providerId="ADAL" clId="{323699AC-DC98-41CA-BC99-766145873968}" dt="2021-03-23T23:43:40.345" v="108" actId="2696"/>
          <pc:sldLayoutMkLst>
            <pc:docMk/>
            <pc:sldMasterMk cId="700611096" sldId="2147483696"/>
            <pc:sldLayoutMk cId="2618722214" sldId="2147483702"/>
          </pc:sldLayoutMkLst>
        </pc:sldLayoutChg>
        <pc:sldLayoutChg chg="del">
          <pc:chgData name="Burgess, Dan" userId="27bb2c3f-13f9-4a9d-a920-d52b106063a2" providerId="ADAL" clId="{323699AC-DC98-41CA-BC99-766145873968}" dt="2021-03-23T23:43:40.345" v="109" actId="2696"/>
          <pc:sldLayoutMkLst>
            <pc:docMk/>
            <pc:sldMasterMk cId="700611096" sldId="2147483696"/>
            <pc:sldLayoutMk cId="112989488" sldId="2147483703"/>
          </pc:sldLayoutMkLst>
        </pc:sldLayoutChg>
        <pc:sldLayoutChg chg="del">
          <pc:chgData name="Burgess, Dan" userId="27bb2c3f-13f9-4a9d-a920-d52b106063a2" providerId="ADAL" clId="{323699AC-DC98-41CA-BC99-766145873968}" dt="2021-03-23T23:43:40.346" v="110" actId="2696"/>
          <pc:sldLayoutMkLst>
            <pc:docMk/>
            <pc:sldMasterMk cId="700611096" sldId="2147483696"/>
            <pc:sldLayoutMk cId="701290389" sldId="2147483704"/>
          </pc:sldLayoutMkLst>
        </pc:sldLayoutChg>
        <pc:sldLayoutChg chg="del">
          <pc:chgData name="Burgess, Dan" userId="27bb2c3f-13f9-4a9d-a920-d52b106063a2" providerId="ADAL" clId="{323699AC-DC98-41CA-BC99-766145873968}" dt="2021-03-23T23:43:40.347" v="111" actId="2696"/>
          <pc:sldLayoutMkLst>
            <pc:docMk/>
            <pc:sldMasterMk cId="700611096" sldId="2147483696"/>
            <pc:sldLayoutMk cId="902639942" sldId="2147483705"/>
          </pc:sldLayoutMkLst>
        </pc:sldLayoutChg>
        <pc:sldLayoutChg chg="del">
          <pc:chgData name="Burgess, Dan" userId="27bb2c3f-13f9-4a9d-a920-d52b106063a2" providerId="ADAL" clId="{323699AC-DC98-41CA-BC99-766145873968}" dt="2021-03-23T23:43:40.347" v="112" actId="2696"/>
          <pc:sldLayoutMkLst>
            <pc:docMk/>
            <pc:sldMasterMk cId="700611096" sldId="2147483696"/>
            <pc:sldLayoutMk cId="952509983" sldId="2147483706"/>
          </pc:sldLayoutMkLst>
        </pc:sldLayoutChg>
        <pc:sldLayoutChg chg="del">
          <pc:chgData name="Burgess, Dan" userId="27bb2c3f-13f9-4a9d-a920-d52b106063a2" providerId="ADAL" clId="{323699AC-DC98-41CA-BC99-766145873968}" dt="2021-03-23T23:43:40.348" v="113" actId="2696"/>
          <pc:sldLayoutMkLst>
            <pc:docMk/>
            <pc:sldMasterMk cId="700611096" sldId="2147483696"/>
            <pc:sldLayoutMk cId="170537971" sldId="21474837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an.mistro\Desktop\Heat%20Pump%20Challenge%20Projections%20and%20Actuals%20DSM%201.1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09936450400763E-2"/>
          <c:y val="2.0216786335575439E-2"/>
          <c:w val="0.89136739970106282"/>
          <c:h val="0.70813988277650741"/>
        </c:manualLayout>
      </c:layout>
      <c:areaChart>
        <c:grouping val="stacked"/>
        <c:varyColors val="0"/>
        <c:ser>
          <c:idx val="0"/>
          <c:order val="0"/>
          <c:tx>
            <c:strRef>
              <c:f>'New Projections Budgets'!$T$31</c:f>
              <c:strCache>
                <c:ptCount val="1"/>
                <c:pt idx="0">
                  <c:v> Actual Residential </c:v>
                </c:pt>
              </c:strCache>
            </c:strRef>
          </c:tx>
          <c:spPr>
            <a:solidFill>
              <a:schemeClr val="accent1"/>
            </a:solidFill>
            <a:ln>
              <a:no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Budgets'!$T$32:$T$44</c:f>
              <c:numCache>
                <c:formatCode>_(* #,##0_);_(* \(#,##0\);_(* "-"??_);_(@_)</c:formatCode>
                <c:ptCount val="13"/>
                <c:pt idx="0">
                  <c:v>660</c:v>
                </c:pt>
                <c:pt idx="1">
                  <c:v>3268</c:v>
                </c:pt>
                <c:pt idx="2">
                  <c:v>9222</c:v>
                </c:pt>
                <c:pt idx="3">
                  <c:v>14101</c:v>
                </c:pt>
                <c:pt idx="4">
                  <c:v>20130</c:v>
                </c:pt>
                <c:pt idx="5">
                  <c:v>27586</c:v>
                </c:pt>
                <c:pt idx="6">
                  <c:v>37305</c:v>
                </c:pt>
                <c:pt idx="7">
                  <c:v>46131</c:v>
                </c:pt>
                <c:pt idx="8">
                  <c:v>0</c:v>
                </c:pt>
              </c:numCache>
            </c:numRef>
          </c:val>
          <c:extLst>
            <c:ext xmlns:c16="http://schemas.microsoft.com/office/drawing/2014/chart" uri="{C3380CC4-5D6E-409C-BE32-E72D297353CC}">
              <c16:uniqueId val="{00000000-AFD9-4CAB-ACF2-3F30AD7E1BEA}"/>
            </c:ext>
          </c:extLst>
        </c:ser>
        <c:ser>
          <c:idx val="1"/>
          <c:order val="1"/>
          <c:tx>
            <c:strRef>
              <c:f>'New Projections Budgets'!$U$31</c:f>
              <c:strCache>
                <c:ptCount val="1"/>
                <c:pt idx="0">
                  <c:v> Forecasted Residential </c:v>
                </c:pt>
              </c:strCache>
            </c:strRef>
          </c:tx>
          <c:spPr>
            <a:solidFill>
              <a:schemeClr val="accent1">
                <a:lumMod val="40000"/>
                <a:lumOff val="60000"/>
              </a:schemeClr>
            </a:solidFill>
            <a:ln>
              <a:no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Budgets'!$U$32:$U$44</c:f>
              <c:numCache>
                <c:formatCode>General</c:formatCode>
                <c:ptCount val="13"/>
                <c:pt idx="8" formatCode="_(* #,##0_);_(* \(#,##0\);_(* &quot;-&quot;??_);_(@_)">
                  <c:v>57160.219662058371</c:v>
                </c:pt>
                <c:pt idx="9" formatCode="_(* #,##0_);_(* \(#,##0\);_(* &quot;-&quot;??_);_(@_)">
                  <c:v>71956.658986175113</c:v>
                </c:pt>
                <c:pt idx="10" formatCode="_(* #,##0_);_(* \(#,##0\);_(* &quot;-&quot;??_);_(@_)">
                  <c:v>87571.098310291854</c:v>
                </c:pt>
                <c:pt idx="11" formatCode="_(* #,##0_);_(* \(#,##0\);_(* &quot;-&quot;??_);_(@_)">
                  <c:v>104685.5376344086</c:v>
                </c:pt>
                <c:pt idx="12" formatCode="_(* #,##0_);_(* \(#,##0\);_(* &quot;-&quot;??_);_(@_)">
                  <c:v>123299.97695852535</c:v>
                </c:pt>
              </c:numCache>
            </c:numRef>
          </c:val>
          <c:extLst>
            <c:ext xmlns:c16="http://schemas.microsoft.com/office/drawing/2014/chart" uri="{C3380CC4-5D6E-409C-BE32-E72D297353CC}">
              <c16:uniqueId val="{00000001-AFD9-4CAB-ACF2-3F30AD7E1BEA}"/>
            </c:ext>
          </c:extLst>
        </c:ser>
        <c:ser>
          <c:idx val="2"/>
          <c:order val="2"/>
          <c:tx>
            <c:strRef>
              <c:f>'New Projections Budgets'!$V$31</c:f>
              <c:strCache>
                <c:ptCount val="1"/>
                <c:pt idx="0">
                  <c:v> Actual Commercial </c:v>
                </c:pt>
              </c:strCache>
            </c:strRef>
          </c:tx>
          <c:spPr>
            <a:solidFill>
              <a:srgbClr val="CC00FF"/>
            </a:solidFill>
            <a:ln>
              <a:no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Budgets'!$V$32:$V$44</c:f>
              <c:numCache>
                <c:formatCode>_(* #,##0_);_(* \(#,##0\);_(* "-"??_);_(@_)</c:formatCode>
                <c:ptCount val="13"/>
                <c:pt idx="0">
                  <c:v>0</c:v>
                </c:pt>
                <c:pt idx="1">
                  <c:v>327</c:v>
                </c:pt>
                <c:pt idx="2">
                  <c:v>1763</c:v>
                </c:pt>
                <c:pt idx="3">
                  <c:v>2909</c:v>
                </c:pt>
                <c:pt idx="4">
                  <c:v>3997</c:v>
                </c:pt>
                <c:pt idx="5">
                  <c:v>6037</c:v>
                </c:pt>
                <c:pt idx="6">
                  <c:v>8795</c:v>
                </c:pt>
                <c:pt idx="7">
                  <c:v>12349</c:v>
                </c:pt>
                <c:pt idx="8">
                  <c:v>0</c:v>
                </c:pt>
              </c:numCache>
            </c:numRef>
          </c:val>
          <c:extLst>
            <c:ext xmlns:c16="http://schemas.microsoft.com/office/drawing/2014/chart" uri="{C3380CC4-5D6E-409C-BE32-E72D297353CC}">
              <c16:uniqueId val="{00000002-AFD9-4CAB-ACF2-3F30AD7E1BEA}"/>
            </c:ext>
          </c:extLst>
        </c:ser>
        <c:ser>
          <c:idx val="3"/>
          <c:order val="3"/>
          <c:tx>
            <c:strRef>
              <c:f>'New Projections Budgets'!$W$31</c:f>
              <c:strCache>
                <c:ptCount val="1"/>
                <c:pt idx="0">
                  <c:v> Forecasted Commercial </c:v>
                </c:pt>
              </c:strCache>
            </c:strRef>
          </c:tx>
          <c:spPr>
            <a:solidFill>
              <a:srgbClr val="E575FF"/>
            </a:solidFill>
            <a:ln>
              <a:no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Budgets'!$W$32:$W$44</c:f>
              <c:numCache>
                <c:formatCode>General</c:formatCode>
                <c:ptCount val="13"/>
                <c:pt idx="8" formatCode="_(* #,##0_);_(* \(#,##0\);_(* &quot;-&quot;??_);_(@_)">
                  <c:v>15788.010307680384</c:v>
                </c:pt>
                <c:pt idx="9" formatCode="_(* #,##0_);_(* \(#,##0\);_(* &quot;-&quot;??_);_(@_)">
                  <c:v>19961.030923041155</c:v>
                </c:pt>
                <c:pt idx="10" formatCode="_(* #,##0_);_(* \(#,##0\);_(* &quot;-&quot;??_);_(@_)">
                  <c:v>29132.051538401924</c:v>
                </c:pt>
                <c:pt idx="11" formatCode="_(* #,##0_);_(* \(#,##0\);_(* &quot;-&quot;??_);_(@_)">
                  <c:v>38683.072153762689</c:v>
                </c:pt>
                <c:pt idx="12" formatCode="_(* #,##0_);_(* \(#,##0\);_(* &quot;-&quot;??_);_(@_)">
                  <c:v>48614.092769123461</c:v>
                </c:pt>
              </c:numCache>
            </c:numRef>
          </c:val>
          <c:extLst>
            <c:ext xmlns:c16="http://schemas.microsoft.com/office/drawing/2014/chart" uri="{C3380CC4-5D6E-409C-BE32-E72D297353CC}">
              <c16:uniqueId val="{00000003-AFD9-4CAB-ACF2-3F30AD7E1BEA}"/>
            </c:ext>
          </c:extLst>
        </c:ser>
        <c:ser>
          <c:idx val="4"/>
          <c:order val="4"/>
          <c:tx>
            <c:strRef>
              <c:f>'New Projections Budgets'!$X$31</c:f>
              <c:strCache>
                <c:ptCount val="1"/>
                <c:pt idx="0">
                  <c:v> Actual Low Income </c:v>
                </c:pt>
              </c:strCache>
            </c:strRef>
          </c:tx>
          <c:spPr>
            <a:solidFill>
              <a:schemeClr val="accent2"/>
            </a:solidFill>
            <a:ln>
              <a:solidFill>
                <a:schemeClr val="accent2"/>
              </a:solid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Budgets'!$X$32:$X$44</c:f>
              <c:numCache>
                <c:formatCode>_(* #,##0_);_(* \(#,##0\);_(* "-"??_);_(@_)</c:formatCode>
                <c:ptCount val="13"/>
                <c:pt idx="0">
                  <c:v>1325</c:v>
                </c:pt>
                <c:pt idx="1">
                  <c:v>1548</c:v>
                </c:pt>
                <c:pt idx="2">
                  <c:v>1771</c:v>
                </c:pt>
                <c:pt idx="3">
                  <c:v>2031</c:v>
                </c:pt>
                <c:pt idx="4">
                  <c:v>2180</c:v>
                </c:pt>
                <c:pt idx="5">
                  <c:v>2844</c:v>
                </c:pt>
                <c:pt idx="6">
                  <c:v>3816</c:v>
                </c:pt>
                <c:pt idx="7">
                  <c:v>4109</c:v>
                </c:pt>
                <c:pt idx="8">
                  <c:v>0</c:v>
                </c:pt>
              </c:numCache>
            </c:numRef>
          </c:val>
          <c:extLst>
            <c:ext xmlns:c16="http://schemas.microsoft.com/office/drawing/2014/chart" uri="{C3380CC4-5D6E-409C-BE32-E72D297353CC}">
              <c16:uniqueId val="{00000004-AFD9-4CAB-ACF2-3F30AD7E1BEA}"/>
            </c:ext>
          </c:extLst>
        </c:ser>
        <c:ser>
          <c:idx val="5"/>
          <c:order val="5"/>
          <c:tx>
            <c:strRef>
              <c:f>'New Projections Budgets'!$Y$31</c:f>
              <c:strCache>
                <c:ptCount val="1"/>
                <c:pt idx="0">
                  <c:v> Forecasted Low Income </c:v>
                </c:pt>
              </c:strCache>
            </c:strRef>
          </c:tx>
          <c:spPr>
            <a:solidFill>
              <a:schemeClr val="accent2">
                <a:lumMod val="40000"/>
                <a:lumOff val="60000"/>
              </a:schemeClr>
            </a:solidFill>
            <a:ln>
              <a:noFill/>
            </a:ln>
            <a:effectLst/>
          </c:spPr>
          <c:cat>
            <c:strRef>
              <c:f>'New Projections Budgets'!$A$32:$A$44</c:f>
              <c:strCache>
                <c:ptCount val="13"/>
                <c:pt idx="0">
                  <c:v>FY 13</c:v>
                </c:pt>
                <c:pt idx="1">
                  <c:v>FY 14</c:v>
                </c:pt>
                <c:pt idx="2">
                  <c:v>FY 15</c:v>
                </c:pt>
                <c:pt idx="3">
                  <c:v>FY 16</c:v>
                </c:pt>
                <c:pt idx="4">
                  <c:v>FY 17</c:v>
                </c:pt>
                <c:pt idx="5">
                  <c:v>FY18</c:v>
                </c:pt>
                <c:pt idx="6">
                  <c:v>FY19</c:v>
                </c:pt>
                <c:pt idx="7">
                  <c:v>FY20</c:v>
                </c:pt>
                <c:pt idx="8">
                  <c:v>FY21</c:v>
                </c:pt>
                <c:pt idx="9">
                  <c:v>FY22</c:v>
                </c:pt>
                <c:pt idx="10">
                  <c:v>FY23</c:v>
                </c:pt>
                <c:pt idx="11">
                  <c:v>FY24</c:v>
                </c:pt>
                <c:pt idx="12">
                  <c:v>FY25</c:v>
                </c:pt>
              </c:strCache>
            </c:strRef>
          </c:cat>
          <c:val>
            <c:numRef>
              <c:f>'New Projections Budgets'!$Y$32:$Y$44</c:f>
              <c:numCache>
                <c:formatCode>General</c:formatCode>
                <c:ptCount val="13"/>
                <c:pt idx="8" formatCode="_(* #,##0_);_(* \(#,##0\);_(* &quot;-&quot;??_);_(@_)">
                  <c:v>5004</c:v>
                </c:pt>
                <c:pt idx="9" formatCode="_(* #,##0_);_(* \(#,##0\);_(* &quot;-&quot;??_);_(@_)">
                  <c:v>5899</c:v>
                </c:pt>
                <c:pt idx="10" formatCode="_(* #,##0_);_(* \(#,##0\);_(* &quot;-&quot;??_);_(@_)">
                  <c:v>6799</c:v>
                </c:pt>
                <c:pt idx="11" formatCode="_(* #,##0_);_(* \(#,##0\);_(* &quot;-&quot;??_);_(@_)">
                  <c:v>7699</c:v>
                </c:pt>
                <c:pt idx="12" formatCode="_(* #,##0_);_(* \(#,##0\);_(* &quot;-&quot;??_);_(@_)">
                  <c:v>8599</c:v>
                </c:pt>
              </c:numCache>
            </c:numRef>
          </c:val>
          <c:extLst>
            <c:ext xmlns:c16="http://schemas.microsoft.com/office/drawing/2014/chart" uri="{C3380CC4-5D6E-409C-BE32-E72D297353CC}">
              <c16:uniqueId val="{00000005-AFD9-4CAB-ACF2-3F30AD7E1BEA}"/>
            </c:ext>
          </c:extLst>
        </c:ser>
        <c:ser>
          <c:idx val="7"/>
          <c:order val="6"/>
          <c:tx>
            <c:strRef>
              <c:f>'New Projections Budgets'!$Z$31</c:f>
              <c:strCache>
                <c:ptCount val="1"/>
                <c:pt idx="0">
                  <c:v> MaineHousing </c:v>
                </c:pt>
              </c:strCache>
            </c:strRef>
          </c:tx>
          <c:spPr>
            <a:solidFill>
              <a:srgbClr val="FF0000"/>
            </a:solidFill>
            <a:ln w="25400">
              <a:noFill/>
            </a:ln>
            <a:effectLst/>
          </c:spPr>
          <c:val>
            <c:numRef>
              <c:f>'New Projections Budgets'!$Z$32:$Z$44</c:f>
              <c:numCache>
                <c:formatCode>General</c:formatCode>
                <c:ptCount val="13"/>
                <c:pt idx="7" formatCode="_(* #,##0_);_(* \(#,##0\);_(* &quot;-&quot;??_);_(@_)">
                  <c:v>112.61261261261262</c:v>
                </c:pt>
                <c:pt idx="8" formatCode="_(* #,##0_);_(* \(#,##0\);_(* &quot;-&quot;??_);_(@_)">
                  <c:v>788.28828828828819</c:v>
                </c:pt>
                <c:pt idx="9" formatCode="_(* #,##0_);_(* \(#,##0\);_(* &quot;-&quot;??_);_(@_)">
                  <c:v>1463.9639639639638</c:v>
                </c:pt>
                <c:pt idx="10" formatCode="_(* #,##0_);_(* \(#,##0\);_(* &quot;-&quot;??_);_(@_)">
                  <c:v>2139.6396396396394</c:v>
                </c:pt>
                <c:pt idx="11" formatCode="_(* #,##0_);_(* \(#,##0\);_(* &quot;-&quot;??_);_(@_)">
                  <c:v>2139.6396396396394</c:v>
                </c:pt>
                <c:pt idx="12" formatCode="_(* #,##0_);_(* \(#,##0\);_(* &quot;-&quot;??_);_(@_)">
                  <c:v>2139.6396396396394</c:v>
                </c:pt>
              </c:numCache>
            </c:numRef>
          </c:val>
          <c:extLst>
            <c:ext xmlns:c16="http://schemas.microsoft.com/office/drawing/2014/chart" uri="{C3380CC4-5D6E-409C-BE32-E72D297353CC}">
              <c16:uniqueId val="{00000006-AFD9-4CAB-ACF2-3F30AD7E1BEA}"/>
            </c:ext>
          </c:extLst>
        </c:ser>
        <c:dLbls>
          <c:showLegendKey val="0"/>
          <c:showVal val="0"/>
          <c:showCatName val="0"/>
          <c:showSerName val="0"/>
          <c:showPercent val="0"/>
          <c:showBubbleSize val="0"/>
        </c:dLbls>
        <c:axId val="1128184528"/>
        <c:axId val="1128184856"/>
      </c:areaChart>
      <c:catAx>
        <c:axId val="1128184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8184856"/>
        <c:crosses val="autoZero"/>
        <c:auto val="1"/>
        <c:lblAlgn val="ctr"/>
        <c:lblOffset val="100"/>
        <c:noMultiLvlLbl val="0"/>
      </c:catAx>
      <c:valAx>
        <c:axId val="1128184856"/>
        <c:scaling>
          <c:orientation val="minMax"/>
          <c:max val="220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28184528"/>
        <c:crosses val="autoZero"/>
        <c:crossBetween val="midCat"/>
        <c:majorUnit val="40000"/>
      </c:valAx>
      <c:spPr>
        <a:noFill/>
        <a:ln>
          <a:noFill/>
        </a:ln>
        <a:effectLst/>
      </c:spPr>
    </c:plotArea>
    <c:legend>
      <c:legendPos val="b"/>
      <c:layout>
        <c:manualLayout>
          <c:xMode val="edge"/>
          <c:yMode val="edge"/>
          <c:x val="2.2245591535975742E-2"/>
          <c:y val="0.82930404745573005"/>
          <c:w val="0.96450464507168532"/>
          <c:h val="0.1559901085459286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0.59446</cdr:x>
      <cdr:y>0.18683</cdr:y>
    </cdr:from>
    <cdr:to>
      <cdr:x>0.97266</cdr:x>
      <cdr:y>0.18683</cdr:y>
    </cdr:to>
    <cdr:cxnSp macro="">
      <cdr:nvCxnSpPr>
        <cdr:cNvPr id="3" name="Straight Connector 2">
          <a:extLst xmlns:a="http://schemas.openxmlformats.org/drawingml/2006/main">
            <a:ext uri="{FF2B5EF4-FFF2-40B4-BE49-F238E27FC236}">
              <a16:creationId xmlns:a16="http://schemas.microsoft.com/office/drawing/2014/main" id="{E4975B93-FADB-4B6A-BFF8-D0EA3D5E2F6F}"/>
            </a:ext>
          </a:extLst>
        </cdr:cNvPr>
        <cdr:cNvCxnSpPr/>
      </cdr:nvCxnSpPr>
      <cdr:spPr>
        <a:xfrm xmlns:a="http://schemas.openxmlformats.org/drawingml/2006/main">
          <a:off x="6713802" y="1002880"/>
          <a:ext cx="4271433" cy="0"/>
        </a:xfrm>
        <a:prstGeom xmlns:a="http://schemas.openxmlformats.org/drawingml/2006/main" prst="line">
          <a:avLst/>
        </a:prstGeom>
        <a:ln xmlns:a="http://schemas.openxmlformats.org/drawingml/2006/main" w="19050" cap="flat" cmpd="sng" algn="ctr">
          <a:solidFill>
            <a:schemeClr val="dk1"/>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4C511-0F79-4905-89EA-42C3136866D4}"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92FC5-6F1F-4290-92A4-C4EA2E283907}" type="slidenum">
              <a:rPr lang="en-US" smtClean="0"/>
              <a:t>‹#›</a:t>
            </a:fld>
            <a:endParaRPr lang="en-US"/>
          </a:p>
        </p:txBody>
      </p:sp>
    </p:spTree>
    <p:extLst>
      <p:ext uri="{BB962C8B-B14F-4D97-AF65-F5344CB8AC3E}">
        <p14:creationId xmlns:p14="http://schemas.microsoft.com/office/powerpoint/2010/main" val="2135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same legislation established two ambitious GHG reduction targets</a:t>
            </a:r>
          </a:p>
          <a:p>
            <a:endParaRPr lang="en-US"/>
          </a:p>
          <a:p>
            <a:r>
              <a:rPr lang="en-US"/>
              <a:t>And instructions to ensure the state also builds resilience to impacts of CC</a:t>
            </a:r>
          </a:p>
          <a:p>
            <a:endParaRPr lang="en-US"/>
          </a:p>
          <a:p>
            <a:r>
              <a:rPr lang="en-US"/>
              <a:t>The MCC is charged with developing the plan to meet these targets and goals.</a:t>
            </a:r>
          </a:p>
          <a:p>
            <a:endParaRPr lang="en-US"/>
          </a:p>
          <a:p>
            <a:r>
              <a:rPr lang="en-US"/>
              <a:t>The first plan is due this December 1</a:t>
            </a:r>
            <a:r>
              <a:rPr lang="en-US" baseline="30000"/>
              <a:t>st</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9C2-265C-44CA-967C-DF8C32E5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¾ of GHG emissions from </a:t>
            </a:r>
            <a:r>
              <a:rPr lang="en-US" err="1"/>
              <a:t>transp</a:t>
            </a:r>
            <a:r>
              <a:rPr lang="en-US"/>
              <a:t> and building heating</a:t>
            </a:r>
          </a:p>
          <a:p>
            <a:endParaRPr lang="en-US"/>
          </a:p>
          <a:p>
            <a:r>
              <a:rPr lang="en-US"/>
              <a:t>In a moment you will see that a number of proposed strategies aim to reducing reliance on combustion of fossil fuels through efficiency and weatherization, and by electrifying </a:t>
            </a:r>
            <a:r>
              <a:rPr lang="en-US" err="1"/>
              <a:t>transp</a:t>
            </a:r>
            <a:r>
              <a:rPr lang="en-US"/>
              <a:t> and building heating and cooling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9C2-265C-44CA-967C-DF8C32E5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14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092FC5-6F1F-4290-92A4-C4EA2E283907}" type="slidenum">
              <a:rPr lang="en-US" smtClean="0"/>
              <a:t>5</a:t>
            </a:fld>
            <a:endParaRPr lang="en-US"/>
          </a:p>
        </p:txBody>
      </p:sp>
    </p:spTree>
    <p:extLst>
      <p:ext uri="{BB962C8B-B14F-4D97-AF65-F5344CB8AC3E}">
        <p14:creationId xmlns:p14="http://schemas.microsoft.com/office/powerpoint/2010/main" val="17230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92FC5-6F1F-4290-92A4-C4EA2E283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40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9C2-265C-44CA-967C-DF8C32E5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8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9C2-265C-44CA-967C-DF8C32E5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31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9C2-265C-44CA-967C-DF8C32E57C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89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913E-78F3-114E-9EEF-6A867CA38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E79213-8FEB-1D45-89F5-23EDBC100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839C6C-DFC7-8D4C-8D23-3F9E7496962D}"/>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700C93A6-D70A-EE40-B435-4B33FD9EE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E12CF-2E6B-294E-A778-5FF32223EA11}"/>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3237945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829AE-B7E7-E14E-9AB2-6320955F2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BDFEC-0806-DB4D-9499-78222F325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31CA4-3811-AF45-9961-68F6C6CF0883}"/>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447B31EF-B40A-1042-B78F-3EF3706AF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6D262-A664-EE4E-928E-4BF7299CF3C0}"/>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901112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5060-C025-F646-84F7-A99794BE2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ACA2-9171-0D41-88E7-D654AE927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500CD8-302E-CB4F-954A-A39A16E3831C}"/>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F73442A2-0560-664E-9BB6-0DB7182F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A1601-806F-1F40-A948-9B946FE86D50}"/>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1593924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8D0E-E1D2-C54B-98A2-449C38881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13BAE-F679-AA4D-A604-072B8461D9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6B5E5-123E-D146-9895-C126EC37EB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523E7-045A-8741-867D-F866C5EFC469}"/>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6" name="Footer Placeholder 5">
            <a:extLst>
              <a:ext uri="{FF2B5EF4-FFF2-40B4-BE49-F238E27FC236}">
                <a16:creationId xmlns:a16="http://schemas.microsoft.com/office/drawing/2014/main" id="{946C49CF-2918-BE49-9822-77C0A13C8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45793-6979-1047-9A26-E1E19B213A0C}"/>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398344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C506-CACC-A64A-A412-0755550EE2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323FA9-1276-9349-BF24-824D59FA5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9178E-6B23-4D44-A693-DCFAB03C1A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B62C7-1658-8C40-9815-802F96B2F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2EF2B1-52D3-C047-92F6-786CBDE0A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2AF7E5-8F40-2948-8025-A2A698E73D75}"/>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8" name="Footer Placeholder 7">
            <a:extLst>
              <a:ext uri="{FF2B5EF4-FFF2-40B4-BE49-F238E27FC236}">
                <a16:creationId xmlns:a16="http://schemas.microsoft.com/office/drawing/2014/main" id="{0A138E75-A887-FB4A-A36E-1ECF73C793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129247-0F3C-9C45-BCD9-9BD432A8A3F6}"/>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3069173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763B-A880-B84A-8827-962E689D9A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660DB-3544-DA48-B87E-56BB50C35D45}"/>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4" name="Footer Placeholder 3">
            <a:extLst>
              <a:ext uri="{FF2B5EF4-FFF2-40B4-BE49-F238E27FC236}">
                <a16:creationId xmlns:a16="http://schemas.microsoft.com/office/drawing/2014/main" id="{93DC6A89-EB5F-B649-9FEE-51C11751C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A1E0B-CF1A-E448-A2AE-AB359370A1D5}"/>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326411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C1869-4545-0345-A344-24A913077247}"/>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3" name="Footer Placeholder 2">
            <a:extLst>
              <a:ext uri="{FF2B5EF4-FFF2-40B4-BE49-F238E27FC236}">
                <a16:creationId xmlns:a16="http://schemas.microsoft.com/office/drawing/2014/main" id="{398C6E06-F584-5D45-A643-CCDAA5BFDB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23D03F-717B-DF4B-8D1A-CEB4940F8BCE}"/>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2455621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EF2F-1970-E347-8580-48F283F02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75EB9D-549F-7C4A-8318-7B68A189D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54182-139C-5443-8B1D-4F2206D3A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1D9D-2F1A-CF44-8919-981624026413}"/>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6" name="Footer Placeholder 5">
            <a:extLst>
              <a:ext uri="{FF2B5EF4-FFF2-40B4-BE49-F238E27FC236}">
                <a16:creationId xmlns:a16="http://schemas.microsoft.com/office/drawing/2014/main" id="{D9F2C7AE-FF5C-3543-9CC0-3DCE9B3A0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30048-1E1C-234B-B84F-F6D5C945CFD6}"/>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119269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4104-9733-1547-A9A0-018405892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542EBF-2F38-4C4C-BF93-FF49EC8C8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351AB3-9BD4-2D4C-AB3F-6CCC13C48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CF926-15E0-5047-A863-A8D37EB87AD0}"/>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6" name="Footer Placeholder 5">
            <a:extLst>
              <a:ext uri="{FF2B5EF4-FFF2-40B4-BE49-F238E27FC236}">
                <a16:creationId xmlns:a16="http://schemas.microsoft.com/office/drawing/2014/main" id="{D411040A-6453-D84E-94FB-EB217E234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F66B5-C372-BA41-B858-994FC6171D5D}"/>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611315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176E-97A4-B74C-97D3-EBF37F4F3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9A089-08AE-3345-8D43-E0BF8FAC74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F8AA5-F88F-A646-9B84-D572FCC40EEF}"/>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1181FD72-A228-014D-B0CA-F93582DA7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B8A6-E314-5647-BB72-05181388809F}"/>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1004715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7425-0351-4045-B3E3-91D0FC0A4D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24AB6-9EA1-334B-ABC3-4D5D56AD39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B832D-F594-8243-A886-52F110FF8A80}"/>
              </a:ext>
            </a:extLst>
          </p:cNvPr>
          <p:cNvSpPr>
            <a:spLocks noGrp="1"/>
          </p:cNvSpPr>
          <p:nvPr>
            <p:ph type="dt" sz="half" idx="10"/>
          </p:nvPr>
        </p:nvSpPr>
        <p:spPr/>
        <p:txBody>
          <a:body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9FD5E3F0-5F78-7144-A2ED-4106BCCB8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7FABF-3497-F04F-A980-6F69076058DD}"/>
              </a:ext>
            </a:extLst>
          </p:cNvPr>
          <p:cNvSpPr>
            <a:spLocks noGrp="1"/>
          </p:cNvSpPr>
          <p:nvPr>
            <p:ph type="sldNum" sz="quarter" idx="12"/>
          </p:nvPr>
        </p:nvSpPr>
        <p:spPr/>
        <p:txBody>
          <a:bodyPr/>
          <a:lstStyle/>
          <a:p>
            <a:fld id="{6CDDF04F-8A53-634C-8354-A9C02EF85835}" type="slidenum">
              <a:rPr lang="en-US" smtClean="0"/>
              <a:t>‹#›</a:t>
            </a:fld>
            <a:endParaRPr lang="en-US"/>
          </a:p>
        </p:txBody>
      </p:sp>
    </p:spTree>
    <p:extLst>
      <p:ext uri="{BB962C8B-B14F-4D97-AF65-F5344CB8AC3E}">
        <p14:creationId xmlns:p14="http://schemas.microsoft.com/office/powerpoint/2010/main" val="108636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883B73-BA8F-C746-93A6-DC4C796B5656}"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572942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83B73-BA8F-C746-93A6-DC4C796B5656}"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2791410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83B73-BA8F-C746-93A6-DC4C796B5656}"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990396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883B73-BA8F-C746-93A6-DC4C796B5656}"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29308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883B73-BA8F-C746-93A6-DC4C796B5656}" type="datetimeFigureOut">
              <a:rPr lang="en-US" smtClean="0"/>
              <a:t>3/25/2021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3459854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883B73-BA8F-C746-93A6-DC4C796B5656}" type="datetimeFigureOut">
              <a:rPr lang="en-US" smtClean="0"/>
              <a:t>3/25/2021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3947097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83B73-BA8F-C746-93A6-DC4C796B5656}" type="datetimeFigureOut">
              <a:rPr lang="en-US" smtClean="0"/>
              <a:t>3/25/2021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249017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883B73-BA8F-C746-93A6-DC4C796B5656}"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137859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883B73-BA8F-C746-93A6-DC4C796B5656}"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3711672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83B73-BA8F-C746-93A6-DC4C796B5656}"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3534139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83B73-BA8F-C746-93A6-DC4C796B5656}"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370F48-B199-B24B-8B8E-C196A947FF40}" type="slidenum">
              <a:rPr lang="en-US" smtClean="0"/>
              <a:t>‹#›</a:t>
            </a:fld>
            <a:endParaRPr lang="en-US"/>
          </a:p>
        </p:txBody>
      </p:sp>
    </p:spTree>
    <p:extLst>
      <p:ext uri="{BB962C8B-B14F-4D97-AF65-F5344CB8AC3E}">
        <p14:creationId xmlns:p14="http://schemas.microsoft.com/office/powerpoint/2010/main" val="28001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BFBFE-BF05-E449-9278-6A99D8BAA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BB9A71-3181-2F45-A579-4560DF8BB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79A7F-17A1-D04F-BA0E-71235428E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BB86D-7677-0749-BF56-33EB62C2D7FF}" type="datetimeFigureOut">
              <a:rPr lang="en-US" smtClean="0"/>
              <a:t>3/25/2021</a:t>
            </a:fld>
            <a:endParaRPr lang="en-US"/>
          </a:p>
        </p:txBody>
      </p:sp>
      <p:sp>
        <p:nvSpPr>
          <p:cNvPr id="5" name="Footer Placeholder 4">
            <a:extLst>
              <a:ext uri="{FF2B5EF4-FFF2-40B4-BE49-F238E27FC236}">
                <a16:creationId xmlns:a16="http://schemas.microsoft.com/office/drawing/2014/main" id="{1709F82B-55A0-E249-95B8-CC8F690E4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129A7-69CD-4D40-A6E5-CCEA79B8F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DF04F-8A53-634C-8354-A9C02EF85835}" type="slidenum">
              <a:rPr lang="en-US" smtClean="0"/>
              <a:t>‹#›</a:t>
            </a:fld>
            <a:endParaRPr lang="en-US"/>
          </a:p>
        </p:txBody>
      </p:sp>
    </p:spTree>
    <p:extLst>
      <p:ext uri="{BB962C8B-B14F-4D97-AF65-F5344CB8AC3E}">
        <p14:creationId xmlns:p14="http://schemas.microsoft.com/office/powerpoint/2010/main" val="17961730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BA2EC-D56B-447E-9B30-2BE61F642D7D}" type="datetimeFigureOut">
              <a:rPr lang="en-US" smtClean="0"/>
              <a:t>3/25/2021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1CE3-E83F-4ECF-967A-F8998DA8D900}" type="slidenum">
              <a:rPr lang="en-US" smtClean="0"/>
              <a:t>‹#›</a:t>
            </a:fld>
            <a:endParaRPr lang="en-US"/>
          </a:p>
        </p:txBody>
      </p:sp>
    </p:spTree>
    <p:extLst>
      <p:ext uri="{BB962C8B-B14F-4D97-AF65-F5344CB8AC3E}">
        <p14:creationId xmlns:p14="http://schemas.microsoft.com/office/powerpoint/2010/main" val="31121484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mailto:Dan.Burgess@maine.gov" TargetMode="External"/><Relationship Id="rId2" Type="http://schemas.openxmlformats.org/officeDocument/2006/relationships/image" Target="../media/image30.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hyperlink" Target="http://www.maine.gov/energ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0.sv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sv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FF53E-EAF4-486E-9993-91E2F5790FD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6863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9E7244-D8D5-4543-A751-1E0D30D6AE99}"/>
              </a:ext>
            </a:extLst>
          </p:cNvPr>
          <p:cNvSpPr>
            <a:spLocks noGrp="1"/>
          </p:cNvSpPr>
          <p:nvPr>
            <p:ph type="title"/>
          </p:nvPr>
        </p:nvSpPr>
        <p:spPr>
          <a:xfrm>
            <a:off x="1538466" y="158323"/>
            <a:ext cx="9115067" cy="746747"/>
          </a:xfrm>
        </p:spPr>
        <p:txBody>
          <a:bodyPr>
            <a:normAutofit fontScale="90000"/>
          </a:bodyPr>
          <a:lstStyle/>
          <a:p>
            <a:r>
              <a:rPr lang="en-US" sz="3600" b="1">
                <a:solidFill>
                  <a:srgbClr val="4477C9"/>
                </a:solidFill>
                <a:latin typeface="Gill Sans MT" panose="020B0502020104020203" pitchFamily="34" charset="0"/>
              </a:rPr>
              <a:t>Strengthening Maine’s Clean Energy Economy</a:t>
            </a:r>
          </a:p>
        </p:txBody>
      </p:sp>
      <p:sp>
        <p:nvSpPr>
          <p:cNvPr id="5" name="TextBox 4">
            <a:extLst>
              <a:ext uri="{FF2B5EF4-FFF2-40B4-BE49-F238E27FC236}">
                <a16:creationId xmlns:a16="http://schemas.microsoft.com/office/drawing/2014/main" id="{7C2896EF-E594-402D-880D-DD43715DF29D}"/>
              </a:ext>
            </a:extLst>
          </p:cNvPr>
          <p:cNvSpPr txBox="1"/>
          <p:nvPr/>
        </p:nvSpPr>
        <p:spPr>
          <a:xfrm>
            <a:off x="5247861" y="935321"/>
            <a:ext cx="6629399" cy="5109091"/>
          </a:xfrm>
          <a:prstGeom prst="rect">
            <a:avLst/>
          </a:prstGeom>
          <a:noFill/>
        </p:spPr>
        <p:txBody>
          <a:bodyPr wrap="square" rtlCol="0">
            <a:spAutoFit/>
          </a:bodyPr>
          <a:lstStyle/>
          <a:p>
            <a:pPr lvl="0">
              <a:defRPr/>
            </a:pPr>
            <a:r>
              <a:rPr lang="en-US" i="1" dirty="0">
                <a:solidFill>
                  <a:srgbClr val="4477C9"/>
                </a:solidFill>
                <a:latin typeface="Gill Sans MT" panose="020B0502020104020203" pitchFamily="34" charset="0"/>
              </a:rPr>
              <a:t>Strengthening Maine’s Clean Energy Economy, </a:t>
            </a:r>
            <a:r>
              <a:rPr lang="en-US" dirty="0">
                <a:solidFill>
                  <a:srgbClr val="4477C9"/>
                </a:solidFill>
                <a:latin typeface="Gill Sans MT" panose="020B0502020104020203" pitchFamily="34" charset="0"/>
              </a:rPr>
              <a:t>published in November of 2020, is a detailed analysis of the momentum within Maine’s clean energy economy, and how the sector is emerging as a source of economic growth and workforce opportunities. Strategies focus on:</a:t>
            </a:r>
          </a:p>
          <a:p>
            <a:pPr lvl="0">
              <a:defRPr/>
            </a:pPr>
            <a:r>
              <a:rPr lang="en-US" dirty="0">
                <a:solidFill>
                  <a:srgbClr val="4477C9"/>
                </a:solidFill>
                <a:latin typeface="Gill Sans MT" panose="020B0502020104020203" pitchFamily="34" charset="0"/>
              </a:rPr>
              <a:t> </a:t>
            </a:r>
          </a:p>
          <a:p>
            <a:pPr lvl="0">
              <a:defRPr/>
            </a:pPr>
            <a:r>
              <a:rPr lang="en-US" dirty="0">
                <a:solidFill>
                  <a:srgbClr val="4477C9"/>
                </a:solidFill>
                <a:latin typeface="Gill Sans MT" panose="020B0502020104020203" pitchFamily="34" charset="0"/>
              </a:rPr>
              <a:t>- Policy and Program Development</a:t>
            </a:r>
          </a:p>
          <a:p>
            <a:pPr lvl="0">
              <a:defRPr/>
            </a:pPr>
            <a:endParaRPr lang="en-US" dirty="0">
              <a:solidFill>
                <a:srgbClr val="4477C9"/>
              </a:solidFill>
              <a:latin typeface="Gill Sans MT" panose="020B0502020104020203" pitchFamily="34" charset="0"/>
            </a:endParaRPr>
          </a:p>
          <a:p>
            <a:pPr lvl="0">
              <a:defRPr/>
            </a:pPr>
            <a:r>
              <a:rPr lang="en-US" dirty="0">
                <a:solidFill>
                  <a:srgbClr val="4477C9"/>
                </a:solidFill>
                <a:latin typeface="Gill Sans MT" panose="020B0502020104020203" pitchFamily="34" charset="0"/>
              </a:rPr>
              <a:t>- Workforce Development and Recruitment</a:t>
            </a:r>
          </a:p>
          <a:p>
            <a:pPr lvl="0">
              <a:defRPr/>
            </a:pPr>
            <a:endParaRPr lang="en-US" dirty="0">
              <a:solidFill>
                <a:srgbClr val="4477C9"/>
              </a:solidFill>
              <a:latin typeface="Gill Sans MT" panose="020B0502020104020203" pitchFamily="34" charset="0"/>
            </a:endParaRPr>
          </a:p>
          <a:p>
            <a:pPr lvl="0">
              <a:defRPr/>
            </a:pPr>
            <a:r>
              <a:rPr lang="en-US" dirty="0">
                <a:solidFill>
                  <a:srgbClr val="4477C9"/>
                </a:solidFill>
                <a:latin typeface="Gill Sans MT" panose="020B0502020104020203" pitchFamily="34" charset="0"/>
              </a:rPr>
              <a:t>- Support and Promote Cleantech Innovation</a:t>
            </a:r>
          </a:p>
          <a:p>
            <a:pPr lvl="0">
              <a:defRPr/>
            </a:pPr>
            <a:endParaRPr lang="en-US" dirty="0">
              <a:solidFill>
                <a:srgbClr val="4477C9"/>
              </a:solidFill>
              <a:latin typeface="Gill Sans MT" panose="020B0502020104020203" pitchFamily="34" charset="0"/>
            </a:endParaRPr>
          </a:p>
          <a:p>
            <a:pPr lvl="0">
              <a:defRPr/>
            </a:pPr>
            <a:r>
              <a:rPr lang="en-US" dirty="0">
                <a:solidFill>
                  <a:srgbClr val="4477C9"/>
                </a:solidFill>
                <a:latin typeface="Gill Sans MT" panose="020B0502020104020203" pitchFamily="34" charset="0"/>
              </a:rPr>
              <a:t>- Incorporate Equity and Just Transition</a:t>
            </a:r>
          </a:p>
          <a:p>
            <a:pPr lvl="0">
              <a:defRPr/>
            </a:pPr>
            <a:endParaRPr lang="en-US" dirty="0">
              <a:solidFill>
                <a:srgbClr val="4477C9"/>
              </a:solidFill>
              <a:latin typeface="Gill Sans MT" panose="020B0502020104020203" pitchFamily="34" charset="0"/>
            </a:endParaRPr>
          </a:p>
          <a:p>
            <a:pPr lvl="0">
              <a:defRPr/>
            </a:pPr>
            <a:endParaRPr lang="en-US" b="1" dirty="0">
              <a:solidFill>
                <a:srgbClr val="4477C9"/>
              </a:solidFill>
              <a:latin typeface="Gill Sans MT" panose="020B0502020104020203" pitchFamily="34" charset="0"/>
            </a:endParaRPr>
          </a:p>
          <a:p>
            <a:pPr lvl="0" algn="ctr">
              <a:defRPr/>
            </a:pPr>
            <a:r>
              <a:rPr lang="en-US" sz="2800" b="1" dirty="0">
                <a:solidFill>
                  <a:srgbClr val="4477C9"/>
                </a:solidFill>
                <a:latin typeface="Gill Sans MT" panose="020B0502020104020203" pitchFamily="34" charset="0"/>
              </a:rPr>
              <a:t>Governor Mills’ goal: </a:t>
            </a:r>
          </a:p>
          <a:p>
            <a:pPr lvl="0" algn="ctr">
              <a:defRPr/>
            </a:pPr>
            <a:r>
              <a:rPr lang="en-US" sz="2800" b="1" dirty="0">
                <a:solidFill>
                  <a:srgbClr val="4477C9"/>
                </a:solidFill>
                <a:latin typeface="Gill Sans MT" panose="020B0502020104020203" pitchFamily="34" charset="0"/>
              </a:rPr>
              <a:t>30,000 clean energy jobs by 2030</a:t>
            </a:r>
          </a:p>
          <a:p>
            <a:pPr lvl="0">
              <a:defRPr/>
            </a:pPr>
            <a:endParaRPr kumimoji="0" lang="en-US" b="1" i="0" u="none" strike="noStrike" kern="1200" cap="none" spc="0" normalizeH="0" baseline="0" noProof="0" dirty="0">
              <a:ln>
                <a:noFill/>
              </a:ln>
              <a:solidFill>
                <a:srgbClr val="4477C9"/>
              </a:solidFill>
              <a:effectLst/>
              <a:uLnTx/>
              <a:uFillTx/>
              <a:latin typeface="Gill Sans MT" panose="020B0502020104020203" pitchFamily="34" charset="0"/>
            </a:endParaRPr>
          </a:p>
        </p:txBody>
      </p:sp>
      <p:pic>
        <p:nvPicPr>
          <p:cNvPr id="7" name="Picture 6" descr="Graphical user interface&#10;&#10;Description automatically generated">
            <a:extLst>
              <a:ext uri="{FF2B5EF4-FFF2-40B4-BE49-F238E27FC236}">
                <a16:creationId xmlns:a16="http://schemas.microsoft.com/office/drawing/2014/main" id="{9BB66D14-1898-4EB5-B419-6463EA349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6" y="1154958"/>
            <a:ext cx="3780713" cy="4805502"/>
          </a:xfrm>
          <a:prstGeom prst="rect">
            <a:avLst/>
          </a:prstGeom>
        </p:spPr>
      </p:pic>
      <p:pic>
        <p:nvPicPr>
          <p:cNvPr id="6" name="Picture 5">
            <a:extLst>
              <a:ext uri="{FF2B5EF4-FFF2-40B4-BE49-F238E27FC236}">
                <a16:creationId xmlns:a16="http://schemas.microsoft.com/office/drawing/2014/main" id="{92F464D9-B28E-4A3D-8EE5-810FAB311B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0834" y="6210348"/>
            <a:ext cx="2074600" cy="647652"/>
          </a:xfrm>
          <a:prstGeom prst="rect">
            <a:avLst/>
          </a:prstGeom>
        </p:spPr>
      </p:pic>
    </p:spTree>
    <p:extLst>
      <p:ext uri="{BB962C8B-B14F-4D97-AF65-F5344CB8AC3E}">
        <p14:creationId xmlns:p14="http://schemas.microsoft.com/office/powerpoint/2010/main" val="1354154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VK_MOT_DAY3-5515.jpg" descr="BVK_MOT_DAY3-5515.jpg"/>
          <p:cNvPicPr>
            <a:picLocks noChangeAspect="1"/>
          </p:cNvPicPr>
          <p:nvPr/>
        </p:nvPicPr>
        <p:blipFill>
          <a:blip r:embed="rId2" cstate="email">
            <a:alphaModFix amt="66000"/>
            <a:extLst>
              <a:ext uri="{28A0092B-C50C-407E-A947-70E740481C1C}">
                <a14:useLocalDpi xmlns:a14="http://schemas.microsoft.com/office/drawing/2010/main"/>
              </a:ext>
            </a:extLst>
          </a:blip>
          <a:stretch>
            <a:fillRect/>
          </a:stretch>
        </p:blipFill>
        <p:spPr>
          <a:xfrm>
            <a:off x="-1807432" y="-2253041"/>
            <a:ext cx="15806864" cy="10537910"/>
          </a:xfrm>
          <a:prstGeom prst="rect">
            <a:avLst/>
          </a:prstGeom>
          <a:ln w="12700">
            <a:miter lim="400000"/>
          </a:ln>
        </p:spPr>
      </p:pic>
      <p:sp>
        <p:nvSpPr>
          <p:cNvPr id="166" name="“Lorem ipsum dolor sit amet, consectetur adipiscing elit, sed do eiusmod tempor incididunt ut labore et dolore magna aliqua. Ut enim ad minim veniam, quis nostrud exercitation ullamco laboris nisi ut aliquip ex r sint occaecat cupidatat non proident, sun"/>
          <p:cNvSpPr txBox="1"/>
          <p:nvPr/>
        </p:nvSpPr>
        <p:spPr>
          <a:xfrm>
            <a:off x="3180077" y="2019300"/>
            <a:ext cx="5831846" cy="264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457200" rtl="0" eaLnBrk="1" fontAlgn="auto" latinLnBrk="0" hangingPunct="0">
              <a:lnSpc>
                <a:spcPct val="120000"/>
              </a:lnSpc>
              <a:spcBef>
                <a:spcPts val="400"/>
              </a:spcBef>
              <a:spcAft>
                <a:spcPts val="0"/>
              </a:spcAft>
              <a:buClrTx/>
              <a:buSzTx/>
              <a:buFontTx/>
              <a:buNone/>
              <a:tabLst/>
              <a:defRPr sz="1600" b="1">
                <a:solidFill>
                  <a:srgbClr val="2B3F8A"/>
                </a:solidFill>
                <a:latin typeface="Zeitung Micro Pro"/>
                <a:ea typeface="Zeitung Micro Pro"/>
                <a:cs typeface="Zeitung Micro Pro"/>
                <a:sym typeface="Zeitung Micro Pro"/>
              </a:defRPr>
            </a:pPr>
            <a:endParaRPr kumimoji="0" sz="1000" b="0" i="0" u="none" strike="noStrike" kern="0" cap="none" spc="0" normalizeH="0" baseline="0" noProof="0">
              <a:ln>
                <a:noFill/>
              </a:ln>
              <a:solidFill>
                <a:srgbClr val="2B3F8A"/>
              </a:solidFill>
              <a:effectLst/>
              <a:uLnTx/>
              <a:uFillTx/>
              <a:latin typeface="Zeitung Micro Pro Semibold"/>
              <a:sym typeface="Zeitung Micro Pro Semibold"/>
            </a:endParaRPr>
          </a:p>
        </p:txBody>
      </p:sp>
      <p:sp>
        <p:nvSpPr>
          <p:cNvPr id="167" name="Rectangle"/>
          <p:cNvSpPr/>
          <p:nvPr/>
        </p:nvSpPr>
        <p:spPr>
          <a:xfrm>
            <a:off x="2776184" y="1454502"/>
            <a:ext cx="6639632" cy="3461457"/>
          </a:xfrm>
          <a:prstGeom prst="rect">
            <a:avLst/>
          </a:prstGeom>
          <a:ln w="12700">
            <a:solidFill>
              <a:schemeClr val="accent4"/>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2067181A-0CF4-450D-B9C4-49661F85D885}"/>
              </a:ext>
            </a:extLst>
          </p:cNvPr>
          <p:cNvSpPr txBox="1"/>
          <p:nvPr/>
        </p:nvSpPr>
        <p:spPr>
          <a:xfrm>
            <a:off x="2760606" y="1907458"/>
            <a:ext cx="6639632" cy="2739211"/>
          </a:xfrm>
          <a:prstGeom prst="rect">
            <a:avLst/>
          </a:prstGeom>
        </p:spPr>
        <p:txBody>
          <a:bodyPr wrap="square">
            <a:spAutoFit/>
          </a:bodyPr>
          <a:lstStyle>
            <a:defPPr>
              <a:defRPr lang="en-US"/>
            </a:defPPr>
            <a:lvl1pPr algn="ctr">
              <a:defRPr sz="2800" b="1">
                <a:solidFill>
                  <a:srgbClr val="4477C9"/>
                </a:solidFill>
                <a:latin typeface="Avenir Next LT Pro" panose="020B0504020202020204" pitchFamily="34" charset="0"/>
              </a:defRPr>
            </a:lvl1pPr>
          </a:lstStyle>
          <a:p>
            <a:r>
              <a:rPr lang="en-US">
                <a:sym typeface="Calibri"/>
              </a:rPr>
              <a:t>Thank You</a:t>
            </a:r>
          </a:p>
          <a:p>
            <a:endParaRPr lang="en-US">
              <a:sym typeface="Calibri"/>
            </a:endParaRPr>
          </a:p>
          <a:p>
            <a:r>
              <a:rPr lang="en-US" sz="1800" b="0">
                <a:sym typeface="Calibri"/>
                <a:hlinkClick r:id="rId3"/>
              </a:rPr>
              <a:t>Dan.Burgess@maine.gov</a:t>
            </a:r>
            <a:endParaRPr lang="en-US" sz="1800" b="0">
              <a:sym typeface="Calibri"/>
            </a:endParaRPr>
          </a:p>
          <a:p>
            <a:endParaRPr lang="en-US" sz="1800" b="0">
              <a:sym typeface="Calibri"/>
            </a:endParaRPr>
          </a:p>
          <a:p>
            <a:r>
              <a:rPr lang="en-US" sz="1800" b="0">
                <a:sym typeface="Calibri"/>
                <a:hlinkClick r:id="rId4"/>
              </a:rPr>
              <a:t>www.maine.gov/energy</a:t>
            </a:r>
            <a:r>
              <a:rPr lang="en-US" sz="1800" b="0">
                <a:sym typeface="Calibri"/>
              </a:rPr>
              <a:t> </a:t>
            </a:r>
          </a:p>
          <a:p>
            <a:endParaRPr lang="en-US">
              <a:sym typeface="Calibri"/>
            </a:endParaRPr>
          </a:p>
          <a:p>
            <a:r>
              <a:rPr lang="en-US">
                <a:sym typeface="Calibri"/>
              </a:rPr>
              <a:t>	</a:t>
            </a:r>
          </a:p>
        </p:txBody>
      </p:sp>
      <p:pic>
        <p:nvPicPr>
          <p:cNvPr id="6" name="Picture 5">
            <a:extLst>
              <a:ext uri="{FF2B5EF4-FFF2-40B4-BE49-F238E27FC236}">
                <a16:creationId xmlns:a16="http://schemas.microsoft.com/office/drawing/2014/main" id="{AB6AF4A6-228E-4C8E-BE83-067C81E546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4832" y="7637217"/>
            <a:ext cx="2074600" cy="647652"/>
          </a:xfrm>
          <a:prstGeom prst="rect">
            <a:avLst/>
          </a:prstGeom>
        </p:spPr>
      </p:pic>
    </p:spTree>
    <p:extLst>
      <p:ext uri="{BB962C8B-B14F-4D97-AF65-F5344CB8AC3E}">
        <p14:creationId xmlns:p14="http://schemas.microsoft.com/office/powerpoint/2010/main" val="1222332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0DA26-D0DD-4BEC-A708-DCB148E439B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3BCEE5E-F3D9-485F-A2DC-61345F7E2A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58971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AC761-5F21-4082-996D-05DCD9353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409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295B-A214-439A-88F0-A65CBCBA6EF3}"/>
              </a:ext>
            </a:extLst>
          </p:cNvPr>
          <p:cNvSpPr>
            <a:spLocks noGrp="1"/>
          </p:cNvSpPr>
          <p:nvPr>
            <p:ph type="title"/>
          </p:nvPr>
        </p:nvSpPr>
        <p:spPr>
          <a:xfrm>
            <a:off x="-36646" y="4611220"/>
            <a:ext cx="12196838" cy="1500302"/>
          </a:xfrm>
        </p:spPr>
        <p:txBody>
          <a:bodyPr>
            <a:noAutofit/>
          </a:bodyPr>
          <a:lstStyle/>
          <a:p>
            <a:pPr algn="ctr"/>
            <a:r>
              <a:rPr lang="en-US" sz="2800" b="1">
                <a:solidFill>
                  <a:srgbClr val="25408F"/>
                </a:solidFill>
                <a:latin typeface="Avenir Next LT Pro"/>
                <a:ea typeface="+mj-lt"/>
                <a:cs typeface="+mj-lt"/>
              </a:rPr>
              <a:t>In Maine, most greenhouse emissions come from transportation, followed by residential, commercial and industrial sources. Finding ways to reduce them is a key goal of the Climate Council.</a:t>
            </a:r>
            <a:endParaRPr lang="en-US" sz="3600">
              <a:latin typeface="Avenir Next LT Pro"/>
              <a:ea typeface="+mj-lt"/>
              <a:cs typeface="+mj-lt"/>
            </a:endParaRPr>
          </a:p>
        </p:txBody>
      </p:sp>
      <p:sp>
        <p:nvSpPr>
          <p:cNvPr id="19" name="TextBox 18">
            <a:extLst>
              <a:ext uri="{FF2B5EF4-FFF2-40B4-BE49-F238E27FC236}">
                <a16:creationId xmlns:a16="http://schemas.microsoft.com/office/drawing/2014/main" id="{41C2DBDE-847D-44ED-BAD8-97E089C5B249}"/>
              </a:ext>
            </a:extLst>
          </p:cNvPr>
          <p:cNvSpPr txBox="1"/>
          <p:nvPr/>
        </p:nvSpPr>
        <p:spPr>
          <a:xfrm>
            <a:off x="838200" y="4368799"/>
            <a:ext cx="10515600" cy="27699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7C9"/>
                </a:solidFill>
                <a:effectLst/>
                <a:uLnTx/>
                <a:uFillTx/>
                <a:latin typeface="Avenir Next LT Pro Light" panose="020B0304020202020204" pitchFamily="34" charset="0"/>
                <a:ea typeface="+mn-ea"/>
                <a:cs typeface="+mn-cs"/>
              </a:rPr>
              <a:t>Data source: Maine Department of Environmental Protection 8</a:t>
            </a:r>
            <a:r>
              <a:rPr kumimoji="0" lang="en-US" sz="1200" b="0" i="0" u="none" strike="noStrike" kern="1200" cap="none" spc="0" normalizeH="0" baseline="30000" noProof="0">
                <a:ln>
                  <a:noFill/>
                </a:ln>
                <a:solidFill>
                  <a:srgbClr val="4477C9"/>
                </a:solidFill>
                <a:effectLst/>
                <a:uLnTx/>
                <a:uFillTx/>
                <a:latin typeface="Avenir Next LT Pro Light" panose="020B0304020202020204" pitchFamily="34" charset="0"/>
                <a:ea typeface="+mn-ea"/>
                <a:cs typeface="+mn-cs"/>
              </a:rPr>
              <a:t>th</a:t>
            </a:r>
            <a:r>
              <a:rPr kumimoji="0" lang="en-US" sz="1200" b="0" i="0" u="none" strike="noStrike" kern="1200" cap="none" spc="0" normalizeH="0" baseline="0" noProof="0">
                <a:ln>
                  <a:noFill/>
                </a:ln>
                <a:solidFill>
                  <a:srgbClr val="4477C9"/>
                </a:solidFill>
                <a:effectLst/>
                <a:uLnTx/>
                <a:uFillTx/>
                <a:latin typeface="Avenir Next LT Pro Light" panose="020B0304020202020204" pitchFamily="34" charset="0"/>
                <a:ea typeface="+mn-ea"/>
                <a:cs typeface="+mn-cs"/>
              </a:rPr>
              <a:t> Biennial Greenhouse Gas Emissions Report</a:t>
            </a:r>
          </a:p>
        </p:txBody>
      </p:sp>
      <p:sp>
        <p:nvSpPr>
          <p:cNvPr id="3" name="TextBox 2">
            <a:extLst>
              <a:ext uri="{FF2B5EF4-FFF2-40B4-BE49-F238E27FC236}">
                <a16:creationId xmlns:a16="http://schemas.microsoft.com/office/drawing/2014/main" id="{078EB810-70D2-4B52-9318-C38F2BAACAAF}"/>
              </a:ext>
            </a:extLst>
          </p:cNvPr>
          <p:cNvSpPr txBox="1"/>
          <p:nvPr/>
        </p:nvSpPr>
        <p:spPr>
          <a:xfrm>
            <a:off x="3182179" y="6197030"/>
            <a:ext cx="6107778" cy="86177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solidFill>
                <a:effectLst/>
                <a:uLnTx/>
                <a:uFillTx/>
                <a:latin typeface="Avenir Next LT Pro"/>
                <a:ea typeface="+mn-ea"/>
                <a:cs typeface="+mn-cs"/>
              </a:rPr>
              <a:t>climatecouncil.maine.gov</a:t>
            </a:r>
            <a:r>
              <a:rPr kumimoji="0" lang="en-US" sz="3600" b="0" i="0" u="none" strike="noStrike" kern="1200" cap="none" spc="0" normalizeH="0" baseline="0" noProof="0">
                <a:ln>
                  <a:noFill/>
                </a:ln>
                <a:solidFill>
                  <a:srgbClr val="4472C4"/>
                </a:solidFill>
                <a:effectLst/>
                <a:uLnTx/>
                <a:uFillTx/>
                <a:latin typeface="Avenir Next LT Pro"/>
                <a:ea typeface="+mn-ea"/>
                <a:cs typeface="+mn-cs"/>
              </a:rPr>
              <a:t> </a:t>
            </a:r>
            <a:endParaRPr kumimoji="0" lang="en-US" sz="3600" b="0" i="0" u="none" strike="noStrike" kern="1200" cap="none" spc="0" normalizeH="0" baseline="0" noProof="0">
              <a:ln>
                <a:noFill/>
              </a:ln>
              <a:solidFill>
                <a:srgbClr val="4472C4"/>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77C9"/>
              </a:solidFill>
              <a:effectLst/>
              <a:uLnTx/>
              <a:uFillTx/>
              <a:latin typeface="Zeitung Pro" panose="020B0503040000080004" pitchFamily="34" charset="0"/>
              <a:ea typeface="+mn-ea"/>
              <a:cs typeface="+mn-cs"/>
            </a:endParaRPr>
          </a:p>
        </p:txBody>
      </p:sp>
      <p:pic>
        <p:nvPicPr>
          <p:cNvPr id="12" name="Picture 11">
            <a:extLst>
              <a:ext uri="{FF2B5EF4-FFF2-40B4-BE49-F238E27FC236}">
                <a16:creationId xmlns:a16="http://schemas.microsoft.com/office/drawing/2014/main" id="{447BF0B8-5359-44D3-B39D-2ACCC0962E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75" t="25233" r="6875" b="17420"/>
          <a:stretch/>
        </p:blipFill>
        <p:spPr>
          <a:xfrm>
            <a:off x="0" y="0"/>
            <a:ext cx="12192000" cy="4559890"/>
          </a:xfrm>
          <a:prstGeom prst="rect">
            <a:avLst/>
          </a:prstGeom>
        </p:spPr>
      </p:pic>
      <p:cxnSp>
        <p:nvCxnSpPr>
          <p:cNvPr id="13" name="Straight Connector 12">
            <a:extLst>
              <a:ext uri="{FF2B5EF4-FFF2-40B4-BE49-F238E27FC236}">
                <a16:creationId xmlns:a16="http://schemas.microsoft.com/office/drawing/2014/main" id="{C3B1EDDE-495A-4188-88F3-95DDD07AC186}"/>
              </a:ext>
            </a:extLst>
          </p:cNvPr>
          <p:cNvCxnSpPr>
            <a:cxnSpLocks/>
          </p:cNvCxnSpPr>
          <p:nvPr/>
        </p:nvCxnSpPr>
        <p:spPr>
          <a:xfrm flipV="1">
            <a:off x="6236068" y="2646038"/>
            <a:ext cx="1389473" cy="1185971"/>
          </a:xfrm>
          <a:prstGeom prst="line">
            <a:avLst/>
          </a:prstGeom>
          <a:ln>
            <a:solidFill>
              <a:srgbClr val="F5BC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122527-119E-41F6-8B4A-C8570FBD10A7}"/>
              </a:ext>
            </a:extLst>
          </p:cNvPr>
          <p:cNvCxnSpPr>
            <a:cxnSpLocks/>
          </p:cNvCxnSpPr>
          <p:nvPr/>
        </p:nvCxnSpPr>
        <p:spPr>
          <a:xfrm flipV="1">
            <a:off x="8161092" y="2646038"/>
            <a:ext cx="1389473" cy="1185971"/>
          </a:xfrm>
          <a:prstGeom prst="line">
            <a:avLst/>
          </a:prstGeom>
          <a:ln>
            <a:solidFill>
              <a:srgbClr val="F5BC2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A6327D-4B42-40B4-860B-EDDC8CD1196B}"/>
              </a:ext>
            </a:extLst>
          </p:cNvPr>
          <p:cNvCxnSpPr>
            <a:cxnSpLocks/>
          </p:cNvCxnSpPr>
          <p:nvPr/>
        </p:nvCxnSpPr>
        <p:spPr>
          <a:xfrm flipV="1">
            <a:off x="9896326" y="2340077"/>
            <a:ext cx="1457474" cy="1491933"/>
          </a:xfrm>
          <a:prstGeom prst="line">
            <a:avLst/>
          </a:prstGeom>
          <a:ln>
            <a:solidFill>
              <a:srgbClr val="F5BC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066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3810-2950-4443-AAAA-F80F48CC27CD}"/>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picture containing rectangle&#10;&#10;Description automatically generated">
            <a:extLst>
              <a:ext uri="{FF2B5EF4-FFF2-40B4-BE49-F238E27FC236}">
                <a16:creationId xmlns:a16="http://schemas.microsoft.com/office/drawing/2014/main" id="{88867D3E-73FF-9C45-9E31-2BA63ABA043F}"/>
              </a:ext>
            </a:extLst>
          </p:cNvPr>
          <p:cNvPicPr>
            <a:picLocks noGrp="1" noChangeAspect="1"/>
          </p:cNvPicPr>
          <p:nvPr>
            <p:ph idx="1"/>
          </p:nvPr>
        </p:nvPicPr>
        <p:blipFill>
          <a:blip r:embed="rId3"/>
          <a:stretch>
            <a:fillRect/>
          </a:stretch>
        </p:blipFill>
        <p:spPr>
          <a:xfrm>
            <a:off x="0" y="0"/>
            <a:ext cx="12192000" cy="6858000"/>
          </a:xfrm>
        </p:spPr>
      </p:pic>
      <p:sp>
        <p:nvSpPr>
          <p:cNvPr id="4" name="Title 1">
            <a:extLst>
              <a:ext uri="{FF2B5EF4-FFF2-40B4-BE49-F238E27FC236}">
                <a16:creationId xmlns:a16="http://schemas.microsoft.com/office/drawing/2014/main" id="{57564B0A-4533-4AE7-AE40-74FCBF39D1AD}"/>
              </a:ext>
            </a:extLst>
          </p:cNvPr>
          <p:cNvSpPr txBox="1">
            <a:spLocks/>
          </p:cNvSpPr>
          <p:nvPr/>
        </p:nvSpPr>
        <p:spPr>
          <a:xfrm>
            <a:off x="835722" y="311150"/>
            <a:ext cx="6934200" cy="6045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dirty="0">
              <a:solidFill>
                <a:srgbClr val="4477C9"/>
              </a:solidFill>
              <a:latin typeface="Avenir Next LT Pro Light" panose="020B0304020202020204" pitchFamily="34" charset="0"/>
              <a:cs typeface="Calibri Light"/>
            </a:endParaRPr>
          </a:p>
        </p:txBody>
      </p:sp>
      <p:graphicFrame>
        <p:nvGraphicFramePr>
          <p:cNvPr id="3" name="Table 2">
            <a:extLst>
              <a:ext uri="{FF2B5EF4-FFF2-40B4-BE49-F238E27FC236}">
                <a16:creationId xmlns:a16="http://schemas.microsoft.com/office/drawing/2014/main" id="{66F4D835-9E35-4832-8B5F-39E94E77B0B4}"/>
              </a:ext>
            </a:extLst>
          </p:cNvPr>
          <p:cNvGraphicFramePr>
            <a:graphicFrameLocks noGrp="1"/>
          </p:cNvGraphicFramePr>
          <p:nvPr/>
        </p:nvGraphicFramePr>
        <p:xfrm>
          <a:off x="204202" y="1042326"/>
          <a:ext cx="7565720" cy="4910201"/>
        </p:xfrm>
        <a:graphic>
          <a:graphicData uri="http://schemas.openxmlformats.org/drawingml/2006/table">
            <a:tbl>
              <a:tblPr/>
              <a:tblGrid>
                <a:gridCol w="3427083">
                  <a:extLst>
                    <a:ext uri="{9D8B030D-6E8A-4147-A177-3AD203B41FA5}">
                      <a16:colId xmlns:a16="http://schemas.microsoft.com/office/drawing/2014/main" val="1134519529"/>
                    </a:ext>
                  </a:extLst>
                </a:gridCol>
                <a:gridCol w="1989450">
                  <a:extLst>
                    <a:ext uri="{9D8B030D-6E8A-4147-A177-3AD203B41FA5}">
                      <a16:colId xmlns:a16="http://schemas.microsoft.com/office/drawing/2014/main" val="2808149593"/>
                    </a:ext>
                  </a:extLst>
                </a:gridCol>
                <a:gridCol w="2149187">
                  <a:extLst>
                    <a:ext uri="{9D8B030D-6E8A-4147-A177-3AD203B41FA5}">
                      <a16:colId xmlns:a16="http://schemas.microsoft.com/office/drawing/2014/main" val="1041976513"/>
                    </a:ext>
                  </a:extLst>
                </a:gridCol>
              </a:tblGrid>
              <a:tr h="344576">
                <a:tc>
                  <a:txBody>
                    <a:bodyPr/>
                    <a:lstStyle/>
                    <a:p>
                      <a:pPr algn="l" fontAlgn="base"/>
                      <a:r>
                        <a:rPr lang="en-US" sz="1500" b="1" i="0" dirty="0">
                          <a:solidFill>
                            <a:srgbClr val="FFFFFF"/>
                          </a:solidFill>
                          <a:effectLst/>
                          <a:latin typeface="Avenir Next LT Pro Light" panose="020B0304020202020204" pitchFamily="34" charset="0"/>
                        </a:rPr>
                        <a:t>Metric​</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23894"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500" b="1" i="0">
                          <a:solidFill>
                            <a:srgbClr val="FFFFFF"/>
                          </a:solidFill>
                          <a:effectLst/>
                          <a:latin typeface="Avenir Next LT Pro Light" panose="020B0304020202020204" pitchFamily="34" charset="0"/>
                        </a:rPr>
                        <a:t>2025 Outcome​</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23894"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500" b="1" i="0" dirty="0">
                          <a:solidFill>
                            <a:srgbClr val="FFFFFF"/>
                          </a:solidFill>
                          <a:effectLst/>
                          <a:latin typeface="Avenir Next LT Pro Light" panose="020B0304020202020204" pitchFamily="34" charset="0"/>
                        </a:rPr>
                        <a:t>2030 Outcome​</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23894"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047628736"/>
                  </a:ext>
                </a:extLst>
              </a:tr>
              <a:tr h="603007">
                <a:tc>
                  <a:txBody>
                    <a:bodyPr/>
                    <a:lstStyle/>
                    <a:p>
                      <a:pPr algn="l" fontAlgn="base"/>
                      <a:r>
                        <a:rPr lang="en-US" sz="1500" b="0" i="0">
                          <a:solidFill>
                            <a:srgbClr val="000000"/>
                          </a:solidFill>
                          <a:effectLst/>
                          <a:latin typeface="Avenir Next LT Pro Light" panose="020B0304020202020204" pitchFamily="34" charset="0"/>
                        </a:rPr>
                        <a:t>Number of EVs or equivalent clean cars​</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23894"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a:solidFill>
                            <a:srgbClr val="000000"/>
                          </a:solidFill>
                          <a:effectLst/>
                          <a:latin typeface="Avenir Next LT Pro Light" panose="020B0304020202020204" pitchFamily="34" charset="0"/>
                        </a:rPr>
                        <a:t>41,375​</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23894"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a:solidFill>
                            <a:srgbClr val="000000"/>
                          </a:solidFill>
                          <a:effectLst/>
                          <a:latin typeface="Avenir Next LT Pro Light" panose="020B0304020202020204" pitchFamily="34" charset="0"/>
                        </a:rPr>
                        <a:t>219,271​</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23894"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950574705"/>
                  </a:ext>
                </a:extLst>
              </a:tr>
              <a:tr h="603007">
                <a:tc>
                  <a:txBody>
                    <a:bodyPr/>
                    <a:lstStyle/>
                    <a:p>
                      <a:pPr algn="l" fontAlgn="base"/>
                      <a:r>
                        <a:rPr lang="en-US" sz="1500" b="0" i="0">
                          <a:solidFill>
                            <a:srgbClr val="000000"/>
                          </a:solidFill>
                          <a:effectLst/>
                          <a:latin typeface="Avenir Next LT Pro Light" panose="020B0304020202020204" pitchFamily="34" charset="0"/>
                        </a:rPr>
                        <a:t>EV Share of New Light-Duty Vehicle Sales​</a:t>
                      </a:r>
                    </a:p>
                  </a:txBody>
                  <a:tcPr marL="76339" marR="76339" marT="38170" marB="38170" anchor="b">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a:solidFill>
                            <a:srgbClr val="000000"/>
                          </a:solidFill>
                          <a:effectLst/>
                          <a:latin typeface="Avenir Next LT Pro Light" panose="020B0304020202020204" pitchFamily="34" charset="0"/>
                        </a:rPr>
                        <a:t>28%​</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a:solidFill>
                            <a:srgbClr val="000000"/>
                          </a:solidFill>
                          <a:effectLst/>
                          <a:latin typeface="Avenir Next LT Pro Light" panose="020B0304020202020204" pitchFamily="34" charset="0"/>
                        </a:rPr>
                        <a:t>85%​</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418888253"/>
                  </a:ext>
                </a:extLst>
              </a:tr>
              <a:tr h="603007">
                <a:tc>
                  <a:txBody>
                    <a:bodyPr/>
                    <a:lstStyle/>
                    <a:p>
                      <a:pPr algn="l" fontAlgn="base"/>
                      <a:r>
                        <a:rPr lang="en-US" sz="1500" b="0" i="0" dirty="0">
                          <a:solidFill>
                            <a:srgbClr val="000000"/>
                          </a:solidFill>
                          <a:effectLst/>
                          <a:latin typeface="Avenir Next LT Pro Light" panose="020B0304020202020204" pitchFamily="34" charset="0"/>
                        </a:rPr>
                        <a:t>Clean/EV Share of New Heavy-Duty  Sales​</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dirty="0">
                          <a:solidFill>
                            <a:srgbClr val="000000"/>
                          </a:solidFill>
                          <a:effectLst/>
                          <a:latin typeface="Avenir Next LT Pro Light" panose="020B0304020202020204" pitchFamily="34" charset="0"/>
                        </a:rPr>
                        <a:t>2%​</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a:solidFill>
                            <a:srgbClr val="000000"/>
                          </a:solidFill>
                          <a:effectLst/>
                          <a:latin typeface="Avenir Next LT Pro Light" panose="020B0304020202020204" pitchFamily="34" charset="0"/>
                        </a:rPr>
                        <a:t>4%​</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30660927"/>
                  </a:ext>
                </a:extLst>
              </a:tr>
              <a:tr h="603007">
                <a:tc>
                  <a:txBody>
                    <a:bodyPr/>
                    <a:lstStyle/>
                    <a:p>
                      <a:pPr algn="l" fontAlgn="base"/>
                      <a:r>
                        <a:rPr lang="en-US" sz="1500" b="0" i="0">
                          <a:solidFill>
                            <a:srgbClr val="000000"/>
                          </a:solidFill>
                          <a:effectLst/>
                          <a:latin typeface="Avenir Next LT Pro Light" panose="020B0304020202020204" pitchFamily="34" charset="0"/>
                        </a:rPr>
                        <a:t>Renewable Energy on Maine's Electricity Grid​</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auto"/>
                      <a:r>
                        <a:rPr lang="en-US" sz="1500" b="0" i="0">
                          <a:solidFill>
                            <a:srgbClr val="000000"/>
                          </a:solidFill>
                          <a:effectLst/>
                          <a:latin typeface="Avenir Next LT Pro Light" panose="020B0304020202020204" pitchFamily="34" charset="0"/>
                        </a:rPr>
                        <a:t>​</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a:solidFill>
                            <a:srgbClr val="000000"/>
                          </a:solidFill>
                          <a:effectLst/>
                          <a:latin typeface="Avenir Next LT Pro Light" panose="020B0304020202020204" pitchFamily="34" charset="0"/>
                        </a:rPr>
                        <a:t>80%​</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535472152"/>
                  </a:ext>
                </a:extLst>
              </a:tr>
              <a:tr h="344576">
                <a:tc>
                  <a:txBody>
                    <a:bodyPr/>
                    <a:lstStyle/>
                    <a:p>
                      <a:pPr algn="l" fontAlgn="base"/>
                      <a:r>
                        <a:rPr lang="en-US" sz="1500" b="0" i="0">
                          <a:solidFill>
                            <a:srgbClr val="000000"/>
                          </a:solidFill>
                          <a:effectLst/>
                          <a:latin typeface="Avenir Next LT Pro Light" panose="020B0304020202020204" pitchFamily="34" charset="0"/>
                        </a:rPr>
                        <a:t>Homes weatherized​</a:t>
                      </a:r>
                    </a:p>
                  </a:txBody>
                  <a:tcPr marL="76339" marR="76339" marT="38170" marB="38170">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u="none" strike="noStrike">
                          <a:solidFill>
                            <a:srgbClr val="000000"/>
                          </a:solidFill>
                          <a:effectLst/>
                          <a:latin typeface="Avenir Next LT Pro Light" panose="020B0304020202020204" pitchFamily="34" charset="0"/>
                        </a:rPr>
                        <a:t>20,000</a:t>
                      </a:r>
                      <a:r>
                        <a:rPr lang="en-US" sz="1500" b="0" i="0">
                          <a:solidFill>
                            <a:srgbClr val="000000"/>
                          </a:solidFill>
                          <a:effectLst/>
                          <a:latin typeface="Avenir Next LT Pro Light" panose="020B0304020202020204" pitchFamily="34" charset="0"/>
                        </a:rPr>
                        <a:t>​</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u="none" strike="noStrike">
                          <a:solidFill>
                            <a:srgbClr val="000000"/>
                          </a:solidFill>
                          <a:effectLst/>
                          <a:latin typeface="Avenir Next LT Pro Light" panose="020B0304020202020204" pitchFamily="34" charset="0"/>
                        </a:rPr>
                        <a:t>40,000</a:t>
                      </a:r>
                      <a:r>
                        <a:rPr lang="en-US" sz="1500" b="0" i="0">
                          <a:solidFill>
                            <a:srgbClr val="000000"/>
                          </a:solidFill>
                          <a:effectLst/>
                          <a:latin typeface="Avenir Next LT Pro Light" panose="020B0304020202020204" pitchFamily="34" charset="0"/>
                        </a:rPr>
                        <a:t>​</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635116488"/>
                  </a:ext>
                </a:extLst>
              </a:tr>
              <a:tr h="603007">
                <a:tc>
                  <a:txBody>
                    <a:bodyPr/>
                    <a:lstStyle/>
                    <a:p>
                      <a:pPr algn="l" fontAlgn="base"/>
                      <a:r>
                        <a:rPr lang="en-US" sz="1500" b="0" i="0" dirty="0">
                          <a:solidFill>
                            <a:srgbClr val="000000"/>
                          </a:solidFill>
                          <a:effectLst/>
                          <a:latin typeface="Avenir Next LT Pro Light" panose="020B0304020202020204" pitchFamily="34" charset="0"/>
                        </a:rPr>
                        <a:t>Reduction in Light-Duty VMT per Vehicle​</a:t>
                      </a:r>
                    </a:p>
                  </a:txBody>
                  <a:tcPr marL="76339" marR="76339" marT="38170" marB="38170" anchor="b">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a:solidFill>
                            <a:srgbClr val="000000"/>
                          </a:solidFill>
                          <a:effectLst/>
                          <a:latin typeface="Avenir Next LT Pro Light" panose="020B0304020202020204" pitchFamily="34" charset="0"/>
                        </a:rPr>
                        <a:t>10%​</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a:solidFill>
                            <a:srgbClr val="000000"/>
                          </a:solidFill>
                          <a:effectLst/>
                          <a:latin typeface="Avenir Next LT Pro Light" panose="020B0304020202020204" pitchFamily="34" charset="0"/>
                        </a:rPr>
                        <a:t>20%​</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914162080"/>
                  </a:ext>
                </a:extLst>
              </a:tr>
              <a:tr h="603007">
                <a:tc>
                  <a:txBody>
                    <a:bodyPr/>
                    <a:lstStyle/>
                    <a:p>
                      <a:pPr algn="l" fontAlgn="base"/>
                      <a:r>
                        <a:rPr lang="en-US" sz="1500" b="0" i="0">
                          <a:solidFill>
                            <a:srgbClr val="000000"/>
                          </a:solidFill>
                          <a:effectLst/>
                          <a:latin typeface="Avenir Next LT Pro Light" panose="020B0304020202020204" pitchFamily="34" charset="0"/>
                        </a:rPr>
                        <a:t>Number of Households with Retrofit Heat Pumps (installed after 2018)​</a:t>
                      </a:r>
                    </a:p>
                  </a:txBody>
                  <a:tcPr marL="76339" marR="76339" marT="38170" marB="38170" anchor="b">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a:solidFill>
                            <a:srgbClr val="000000"/>
                          </a:solidFill>
                          <a:effectLst/>
                          <a:latin typeface="Avenir Next LT Pro Light" panose="020B0304020202020204" pitchFamily="34" charset="0"/>
                        </a:rPr>
                        <a:t>    80,151 ​</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sz="1500" b="0" i="0">
                          <a:solidFill>
                            <a:srgbClr val="000000"/>
                          </a:solidFill>
                          <a:effectLst/>
                          <a:latin typeface="Avenir Next LT Pro Light" panose="020B0304020202020204" pitchFamily="34" charset="0"/>
                        </a:rPr>
                        <a:t>  130,419 ​</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03220461"/>
                  </a:ext>
                </a:extLst>
              </a:tr>
              <a:tr h="603007">
                <a:tc>
                  <a:txBody>
                    <a:bodyPr/>
                    <a:lstStyle/>
                    <a:p>
                      <a:pPr algn="l" fontAlgn="base"/>
                      <a:r>
                        <a:rPr lang="en-US" sz="1500" b="0" i="0">
                          <a:solidFill>
                            <a:srgbClr val="000000"/>
                          </a:solidFill>
                          <a:effectLst/>
                          <a:latin typeface="Avenir Next LT Pro Light" panose="020B0304020202020204" pitchFamily="34" charset="0"/>
                        </a:rPr>
                        <a:t>Number of Households with Whole Home Heat Pump Systems​</a:t>
                      </a:r>
                    </a:p>
                  </a:txBody>
                  <a:tcPr marL="76339" marR="76339" marT="38170" marB="38170" anchor="b">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dirty="0">
                          <a:solidFill>
                            <a:srgbClr val="000000"/>
                          </a:solidFill>
                          <a:effectLst/>
                          <a:latin typeface="Avenir Next LT Pro Light" panose="020B0304020202020204" pitchFamily="34" charset="0"/>
                        </a:rPr>
                        <a:t>    34,607 ​</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tc>
                  <a:txBody>
                    <a:bodyPr/>
                    <a:lstStyle/>
                    <a:p>
                      <a:pPr algn="ctr" fontAlgn="base"/>
                      <a:r>
                        <a:rPr lang="en-US" sz="1500" b="0" i="0" dirty="0">
                          <a:solidFill>
                            <a:srgbClr val="000000"/>
                          </a:solidFill>
                          <a:effectLst/>
                          <a:latin typeface="Avenir Next LT Pro Light" panose="020B0304020202020204" pitchFamily="34" charset="0"/>
                        </a:rPr>
                        <a:t>  115,636 ​</a:t>
                      </a:r>
                    </a:p>
                  </a:txBody>
                  <a:tcPr marL="76339" marR="76339" marT="38170" marB="38170" anchor="ctr">
                    <a:lnL w="7959" cap="flat" cmpd="sng" algn="ctr">
                      <a:solidFill>
                        <a:srgbClr val="FFFFFF"/>
                      </a:solidFill>
                      <a:prstDash val="solid"/>
                      <a:round/>
                      <a:headEnd type="none" w="med" len="med"/>
                      <a:tailEnd type="none" w="med" len="med"/>
                    </a:lnL>
                    <a:lnR w="7959" cap="flat" cmpd="sng" algn="ctr">
                      <a:solidFill>
                        <a:srgbClr val="FFFFFF"/>
                      </a:solidFill>
                      <a:prstDash val="solid"/>
                      <a:round/>
                      <a:headEnd type="none" w="med" len="med"/>
                      <a:tailEnd type="none" w="med" len="med"/>
                    </a:lnR>
                    <a:lnT w="7959" cap="flat" cmpd="sng" algn="ctr">
                      <a:solidFill>
                        <a:srgbClr val="FFFFFF"/>
                      </a:solidFill>
                      <a:prstDash val="solid"/>
                      <a:round/>
                      <a:headEnd type="none" w="med" len="med"/>
                      <a:tailEnd type="none" w="med" len="med"/>
                    </a:lnT>
                    <a:lnB w="7959"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260164033"/>
                  </a:ext>
                </a:extLst>
              </a:tr>
            </a:tbl>
          </a:graphicData>
        </a:graphic>
      </p:graphicFrame>
      <p:sp>
        <p:nvSpPr>
          <p:cNvPr id="6" name="Rectangle 1">
            <a:extLst>
              <a:ext uri="{FF2B5EF4-FFF2-40B4-BE49-F238E27FC236}">
                <a16:creationId xmlns:a16="http://schemas.microsoft.com/office/drawing/2014/main" id="{ADA5E221-C7BB-4574-BD9B-54DF2925F098}"/>
              </a:ext>
            </a:extLst>
          </p:cNvPr>
          <p:cNvSpPr>
            <a:spLocks noChangeArrowheads="1"/>
          </p:cNvSpPr>
          <p:nvPr/>
        </p:nvSpPr>
        <p:spPr bwMode="auto">
          <a:xfrm>
            <a:off x="263683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D469AC8-97E4-42DA-B0D2-6423F04AD1EF}"/>
              </a:ext>
            </a:extLst>
          </p:cNvPr>
          <p:cNvSpPr txBox="1"/>
          <p:nvPr/>
        </p:nvSpPr>
        <p:spPr>
          <a:xfrm>
            <a:off x="-1" y="372413"/>
            <a:ext cx="12191999" cy="584775"/>
          </a:xfrm>
          <a:prstGeom prst="rect">
            <a:avLst/>
          </a:prstGeom>
          <a:noFill/>
        </p:spPr>
        <p:txBody>
          <a:bodyPr wrap="square" rtlCol="0">
            <a:spAutoFit/>
          </a:bodyPr>
          <a:lstStyle/>
          <a:p>
            <a:pPr algn="ctr"/>
            <a:r>
              <a:rPr lang="en-US" sz="3200" b="1" dirty="0">
                <a:solidFill>
                  <a:srgbClr val="4477C9"/>
                </a:solidFill>
                <a:latin typeface="Avenir Next LT Pro" panose="020B0504020202020204" pitchFamily="34" charset="0"/>
                <a:cs typeface="Calibri Light"/>
              </a:rPr>
              <a:t>Potential Emission Reduction Pathway</a:t>
            </a:r>
            <a:endParaRPr lang="en-US" sz="3200" dirty="0">
              <a:latin typeface="Avenir Next LT Pro" panose="020B0504020202020204" pitchFamily="34" charset="0"/>
            </a:endParaRPr>
          </a:p>
        </p:txBody>
      </p:sp>
      <p:pic>
        <p:nvPicPr>
          <p:cNvPr id="8" name="Picture 7">
            <a:extLst>
              <a:ext uri="{FF2B5EF4-FFF2-40B4-BE49-F238E27FC236}">
                <a16:creationId xmlns:a16="http://schemas.microsoft.com/office/drawing/2014/main" id="{B32F67DD-FB86-4DA0-A8A8-FA23ED2F4952}"/>
              </a:ext>
            </a:extLst>
          </p:cNvPr>
          <p:cNvPicPr>
            <a:picLocks noChangeAspect="1"/>
          </p:cNvPicPr>
          <p:nvPr/>
        </p:nvPicPr>
        <p:blipFill>
          <a:blip r:embed="rId4"/>
          <a:stretch>
            <a:fillRect/>
          </a:stretch>
        </p:blipFill>
        <p:spPr>
          <a:xfrm>
            <a:off x="7923565" y="1100984"/>
            <a:ext cx="4114792" cy="4176206"/>
          </a:xfrm>
          <a:prstGeom prst="rect">
            <a:avLst/>
          </a:prstGeom>
        </p:spPr>
      </p:pic>
      <p:sp>
        <p:nvSpPr>
          <p:cNvPr id="9" name="Footer Placeholder 4">
            <a:extLst>
              <a:ext uri="{FF2B5EF4-FFF2-40B4-BE49-F238E27FC236}">
                <a16:creationId xmlns:a16="http://schemas.microsoft.com/office/drawing/2014/main" id="{C31510E1-477A-4D0B-B1AB-E7ABBA977523}"/>
              </a:ext>
            </a:extLst>
          </p:cNvPr>
          <p:cNvSpPr>
            <a:spLocks noGrp="1"/>
          </p:cNvSpPr>
          <p:nvPr>
            <p:ph type="ftr" sz="quarter" idx="11"/>
          </p:nvPr>
        </p:nvSpPr>
        <p:spPr>
          <a:xfrm>
            <a:off x="2377437" y="6046339"/>
            <a:ext cx="7437120" cy="390124"/>
          </a:xfrm>
        </p:spPr>
        <p:txBody>
          <a:bodyPr/>
          <a:lstStyle/>
          <a:p>
            <a:r>
              <a:rPr lang="en-US" dirty="0"/>
              <a:t>www.synapse-energy.com  |  ©2020 Synapse Energy Economics Inc. All rights reserved.</a:t>
            </a:r>
          </a:p>
        </p:txBody>
      </p:sp>
    </p:spTree>
    <p:extLst>
      <p:ext uri="{BB962C8B-B14F-4D97-AF65-F5344CB8AC3E}">
        <p14:creationId xmlns:p14="http://schemas.microsoft.com/office/powerpoint/2010/main" val="3044208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3810-2950-4443-AAAA-F80F48CC27CD}"/>
              </a:ext>
            </a:extLst>
          </p:cNvPr>
          <p:cNvSpPr>
            <a:spLocks noGrp="1"/>
          </p:cNvSpPr>
          <p:nvPr>
            <p:ph type="title"/>
          </p:nvPr>
        </p:nvSpPr>
        <p:spPr/>
        <p:txBody>
          <a:bodyPr/>
          <a:lstStyle/>
          <a:p>
            <a:endParaRPr lang="en-US"/>
          </a:p>
        </p:txBody>
      </p:sp>
      <p:pic>
        <p:nvPicPr>
          <p:cNvPr id="5" name="Content Placeholder 4" descr="A picture containing rectangle&#10;&#10;Description automatically generated">
            <a:extLst>
              <a:ext uri="{FF2B5EF4-FFF2-40B4-BE49-F238E27FC236}">
                <a16:creationId xmlns:a16="http://schemas.microsoft.com/office/drawing/2014/main" id="{88867D3E-73FF-9C45-9E31-2BA63ABA043F}"/>
              </a:ext>
            </a:extLst>
          </p:cNvPr>
          <p:cNvPicPr>
            <a:picLocks noGrp="1" noChangeAspect="1"/>
          </p:cNvPicPr>
          <p:nvPr>
            <p:ph idx="1"/>
          </p:nvPr>
        </p:nvPicPr>
        <p:blipFill>
          <a:blip r:embed="rId3"/>
          <a:stretch>
            <a:fillRect/>
          </a:stretch>
        </p:blipFill>
        <p:spPr>
          <a:xfrm>
            <a:off x="0" y="0"/>
            <a:ext cx="12192000" cy="6858000"/>
          </a:xfrm>
        </p:spPr>
      </p:pic>
      <p:sp>
        <p:nvSpPr>
          <p:cNvPr id="4" name="Title 1">
            <a:extLst>
              <a:ext uri="{FF2B5EF4-FFF2-40B4-BE49-F238E27FC236}">
                <a16:creationId xmlns:a16="http://schemas.microsoft.com/office/drawing/2014/main" id="{57564B0A-4533-4AE7-AE40-74FCBF39D1AD}"/>
              </a:ext>
            </a:extLst>
          </p:cNvPr>
          <p:cNvSpPr txBox="1">
            <a:spLocks/>
          </p:cNvSpPr>
          <p:nvPr/>
        </p:nvSpPr>
        <p:spPr>
          <a:xfrm>
            <a:off x="0" y="311150"/>
            <a:ext cx="12192000" cy="1008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477C9"/>
                </a:solidFill>
                <a:effectLst/>
                <a:uLnTx/>
                <a:uFillTx/>
                <a:latin typeface="Avenir Next LT Pro" panose="020B0504020202020204" pitchFamily="34" charset="0"/>
                <a:ea typeface="+mj-ea"/>
                <a:cs typeface="Calibri Light"/>
              </a:rPr>
              <a:t>Maine’s 8 Climate Action Strategies</a:t>
            </a:r>
          </a:p>
        </p:txBody>
      </p:sp>
      <p:sp>
        <p:nvSpPr>
          <p:cNvPr id="6" name="Rectangle 5">
            <a:extLst>
              <a:ext uri="{FF2B5EF4-FFF2-40B4-BE49-F238E27FC236}">
                <a16:creationId xmlns:a16="http://schemas.microsoft.com/office/drawing/2014/main" id="{6829830D-81F5-47F2-B84A-24EE9EC145AB}"/>
              </a:ext>
            </a:extLst>
          </p:cNvPr>
          <p:cNvSpPr/>
          <p:nvPr/>
        </p:nvSpPr>
        <p:spPr>
          <a:xfrm>
            <a:off x="1410777" y="1537121"/>
            <a:ext cx="271858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B3F88"/>
                </a:solidFill>
                <a:effectLst/>
                <a:uLnTx/>
                <a:uFillTx/>
                <a:latin typeface="Avenir Next LT Pro" panose="020B0504020202020204" pitchFamily="34" charset="0"/>
              </a:rPr>
              <a:t>A. </a:t>
            </a:r>
            <a:r>
              <a:rPr kumimoji="0" lang="en-US" sz="1800" i="0" u="none" strike="noStrike" kern="1200" cap="none" spc="0" normalizeH="0" baseline="0" noProof="0">
                <a:ln>
                  <a:noFill/>
                </a:ln>
                <a:solidFill>
                  <a:srgbClr val="2B3F88"/>
                </a:solidFill>
                <a:effectLst/>
                <a:uLnTx/>
                <a:uFillTx/>
                <a:latin typeface="Avenir Next LT Pro" panose="020B0504020202020204" pitchFamily="34" charset="0"/>
              </a:rPr>
              <a:t>Embrace the Future of Transportation </a:t>
            </a:r>
            <a:br>
              <a:rPr kumimoji="0" lang="en-US" sz="1800" i="0" u="none" strike="noStrike" kern="1200" cap="none" spc="0" normalizeH="0" baseline="0" noProof="0">
                <a:ln>
                  <a:noFill/>
                </a:ln>
                <a:solidFill>
                  <a:srgbClr val="2B3F88"/>
                </a:solidFill>
                <a:effectLst/>
                <a:uLnTx/>
                <a:uFillTx/>
                <a:latin typeface="Avenir Next LT Pro" panose="020B0504020202020204" pitchFamily="34" charset="0"/>
              </a:rPr>
            </a:br>
            <a:r>
              <a:rPr kumimoji="0" lang="en-US" sz="1800" i="0" u="none" strike="noStrike" kern="1200" cap="none" spc="0" normalizeH="0" baseline="0" noProof="0">
                <a:ln>
                  <a:noFill/>
                </a:ln>
                <a:solidFill>
                  <a:srgbClr val="2B3F88"/>
                </a:solidFill>
                <a:effectLst/>
                <a:uLnTx/>
                <a:uFillTx/>
                <a:latin typeface="Avenir Next LT Pro" panose="020B0504020202020204" pitchFamily="34" charset="0"/>
              </a:rPr>
              <a:t>in Maine </a:t>
            </a:r>
          </a:p>
        </p:txBody>
      </p:sp>
      <p:grpSp>
        <p:nvGrpSpPr>
          <p:cNvPr id="7" name="Group 6">
            <a:extLst>
              <a:ext uri="{FF2B5EF4-FFF2-40B4-BE49-F238E27FC236}">
                <a16:creationId xmlns:a16="http://schemas.microsoft.com/office/drawing/2014/main" id="{C07A2DE1-129C-4D5D-86E6-0958490ED096}"/>
              </a:ext>
            </a:extLst>
          </p:cNvPr>
          <p:cNvGrpSpPr>
            <a:grpSpLocks noChangeAspect="1"/>
          </p:cNvGrpSpPr>
          <p:nvPr/>
        </p:nvGrpSpPr>
        <p:grpSpPr>
          <a:xfrm>
            <a:off x="400197" y="1614472"/>
            <a:ext cx="786977" cy="786977"/>
            <a:chOff x="267813" y="266683"/>
            <a:chExt cx="833378" cy="833378"/>
          </a:xfrm>
        </p:grpSpPr>
        <p:sp>
          <p:nvSpPr>
            <p:cNvPr id="8" name="Oval 7">
              <a:extLst>
                <a:ext uri="{FF2B5EF4-FFF2-40B4-BE49-F238E27FC236}">
                  <a16:creationId xmlns:a16="http://schemas.microsoft.com/office/drawing/2014/main" id="{7B475F12-A99F-4A86-8346-15220322E1CF}"/>
                </a:ext>
              </a:extLst>
            </p:cNvPr>
            <p:cNvSpPr/>
            <p:nvPr/>
          </p:nvSpPr>
          <p:spPr>
            <a:xfrm>
              <a:off x="267813" y="266683"/>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E9BCC0B-3F50-453F-B41A-92D31662E6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5427" y="373809"/>
              <a:ext cx="438150" cy="619125"/>
            </a:xfrm>
            <a:prstGeom prst="rect">
              <a:avLst/>
            </a:prstGeom>
          </p:spPr>
        </p:pic>
      </p:grpSp>
      <p:sp>
        <p:nvSpPr>
          <p:cNvPr id="10" name="Rectangle 9">
            <a:extLst>
              <a:ext uri="{FF2B5EF4-FFF2-40B4-BE49-F238E27FC236}">
                <a16:creationId xmlns:a16="http://schemas.microsoft.com/office/drawing/2014/main" id="{66B03C44-E6FB-4A97-A6DC-DDD0369DE114}"/>
              </a:ext>
            </a:extLst>
          </p:cNvPr>
          <p:cNvSpPr/>
          <p:nvPr/>
        </p:nvSpPr>
        <p:spPr>
          <a:xfrm>
            <a:off x="1410713" y="3175614"/>
            <a:ext cx="22073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B3F88"/>
                </a:solidFill>
                <a:effectLst/>
                <a:uLnTx/>
                <a:uFillTx/>
                <a:latin typeface="Avenir Next LT Pro" panose="020B0504020202020204" pitchFamily="34" charset="0"/>
                <a:ea typeface="+mn-ea"/>
                <a:cs typeface="+mn-cs"/>
              </a:rPr>
              <a:t>B. </a:t>
            </a:r>
            <a:r>
              <a:rPr kumimoji="0" lang="en-US" sz="1800" i="0" u="none" strike="noStrike" kern="1200" cap="none" spc="0" normalizeH="0" baseline="0" noProof="0">
                <a:ln>
                  <a:noFill/>
                </a:ln>
                <a:solidFill>
                  <a:srgbClr val="2B3F88"/>
                </a:solidFill>
                <a:effectLst/>
                <a:uLnTx/>
                <a:uFillTx/>
                <a:latin typeface="Avenir Next LT Pro" panose="020B0504020202020204" pitchFamily="34" charset="0"/>
                <a:ea typeface="+mn-ea"/>
                <a:cs typeface="+mn-cs"/>
              </a:rPr>
              <a:t>Modernize Maine's Buildings </a:t>
            </a:r>
          </a:p>
        </p:txBody>
      </p:sp>
      <p:grpSp>
        <p:nvGrpSpPr>
          <p:cNvPr id="11" name="Group 10">
            <a:extLst>
              <a:ext uri="{FF2B5EF4-FFF2-40B4-BE49-F238E27FC236}">
                <a16:creationId xmlns:a16="http://schemas.microsoft.com/office/drawing/2014/main" id="{D0A201D3-D51A-40F2-9193-DCA2796C92AF}"/>
              </a:ext>
            </a:extLst>
          </p:cNvPr>
          <p:cNvGrpSpPr>
            <a:grpSpLocks noChangeAspect="1"/>
          </p:cNvGrpSpPr>
          <p:nvPr/>
        </p:nvGrpSpPr>
        <p:grpSpPr>
          <a:xfrm>
            <a:off x="439655" y="3105292"/>
            <a:ext cx="786977" cy="786977"/>
            <a:chOff x="267813" y="266683"/>
            <a:chExt cx="833378" cy="833378"/>
          </a:xfrm>
        </p:grpSpPr>
        <p:sp>
          <p:nvSpPr>
            <p:cNvPr id="12" name="Oval 11">
              <a:extLst>
                <a:ext uri="{FF2B5EF4-FFF2-40B4-BE49-F238E27FC236}">
                  <a16:creationId xmlns:a16="http://schemas.microsoft.com/office/drawing/2014/main" id="{52A12139-CBC8-42EC-A16D-98794DA46F4F}"/>
                </a:ext>
              </a:extLst>
            </p:cNvPr>
            <p:cNvSpPr/>
            <p:nvPr/>
          </p:nvSpPr>
          <p:spPr>
            <a:xfrm>
              <a:off x="267813" y="266683"/>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8CF03554-E80B-4261-8E37-2BC8755221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3039" y="416672"/>
              <a:ext cx="542925" cy="533400"/>
            </a:xfrm>
            <a:prstGeom prst="rect">
              <a:avLst/>
            </a:prstGeom>
          </p:spPr>
        </p:pic>
      </p:grpSp>
      <p:sp>
        <p:nvSpPr>
          <p:cNvPr id="14" name="Rectangle 13">
            <a:extLst>
              <a:ext uri="{FF2B5EF4-FFF2-40B4-BE49-F238E27FC236}">
                <a16:creationId xmlns:a16="http://schemas.microsoft.com/office/drawing/2014/main" id="{C33F7BE7-3B5B-405A-8551-A2F00CB6B068}"/>
              </a:ext>
            </a:extLst>
          </p:cNvPr>
          <p:cNvSpPr/>
          <p:nvPr/>
        </p:nvSpPr>
        <p:spPr>
          <a:xfrm>
            <a:off x="1416437" y="4397550"/>
            <a:ext cx="271292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3F88"/>
                </a:solidFill>
                <a:effectLst/>
                <a:uLnTx/>
                <a:uFillTx/>
                <a:latin typeface="Avenir Next LT Pro" panose="020B0504020202020204" pitchFamily="34" charset="0"/>
                <a:ea typeface="+mn-ea"/>
                <a:cs typeface="+mn-cs"/>
              </a:rPr>
              <a:t>C. </a:t>
            </a:r>
            <a:r>
              <a:rPr kumimoji="0" lang="en-US" sz="1800" i="0" u="none" strike="noStrike" kern="1200" cap="none" spc="0" normalizeH="0" baseline="0" noProof="0" dirty="0">
                <a:ln>
                  <a:noFill/>
                </a:ln>
                <a:solidFill>
                  <a:srgbClr val="2B3F88"/>
                </a:solidFill>
                <a:effectLst/>
                <a:uLnTx/>
                <a:uFillTx/>
                <a:latin typeface="Avenir Next LT Pro" panose="020B0504020202020204" pitchFamily="34" charset="0"/>
                <a:ea typeface="+mn-ea"/>
                <a:cs typeface="+mn-cs"/>
              </a:rPr>
              <a:t>Reduce Carbon Emissions the Energy and Industrial Sectors through Clean Energy Innovation</a:t>
            </a:r>
          </a:p>
        </p:txBody>
      </p:sp>
      <p:grpSp>
        <p:nvGrpSpPr>
          <p:cNvPr id="15" name="Group 14">
            <a:extLst>
              <a:ext uri="{FF2B5EF4-FFF2-40B4-BE49-F238E27FC236}">
                <a16:creationId xmlns:a16="http://schemas.microsoft.com/office/drawing/2014/main" id="{30E11B6F-7006-4460-A3DD-22E4193A21A8}"/>
              </a:ext>
            </a:extLst>
          </p:cNvPr>
          <p:cNvGrpSpPr>
            <a:grpSpLocks noChangeAspect="1"/>
          </p:cNvGrpSpPr>
          <p:nvPr/>
        </p:nvGrpSpPr>
        <p:grpSpPr>
          <a:xfrm>
            <a:off x="448133" y="4596112"/>
            <a:ext cx="786977" cy="786977"/>
            <a:chOff x="267813" y="266683"/>
            <a:chExt cx="833378" cy="833378"/>
          </a:xfrm>
        </p:grpSpPr>
        <p:sp>
          <p:nvSpPr>
            <p:cNvPr id="16" name="Oval 15">
              <a:extLst>
                <a:ext uri="{FF2B5EF4-FFF2-40B4-BE49-F238E27FC236}">
                  <a16:creationId xmlns:a16="http://schemas.microsoft.com/office/drawing/2014/main" id="{785B867D-2562-45E5-9478-0B34702FED25}"/>
                </a:ext>
              </a:extLst>
            </p:cNvPr>
            <p:cNvSpPr/>
            <p:nvPr/>
          </p:nvSpPr>
          <p:spPr>
            <a:xfrm>
              <a:off x="267813" y="266683"/>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E078760D-E658-41CC-90FC-826BAF585C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514" y="369047"/>
              <a:ext cx="561975" cy="628650"/>
            </a:xfrm>
            <a:prstGeom prst="rect">
              <a:avLst/>
            </a:prstGeom>
          </p:spPr>
        </p:pic>
      </p:grpSp>
      <p:sp>
        <p:nvSpPr>
          <p:cNvPr id="18" name="Rectangle 17">
            <a:extLst>
              <a:ext uri="{FF2B5EF4-FFF2-40B4-BE49-F238E27FC236}">
                <a16:creationId xmlns:a16="http://schemas.microsoft.com/office/drawing/2014/main" id="{C2C756A2-6190-4836-B11B-60BFBD7B79AC}"/>
              </a:ext>
            </a:extLst>
          </p:cNvPr>
          <p:cNvSpPr/>
          <p:nvPr/>
        </p:nvSpPr>
        <p:spPr>
          <a:xfrm>
            <a:off x="5466720" y="1546294"/>
            <a:ext cx="293508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D. </a:t>
            </a: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Grow Maine’s Clean Energy Economy and Good Jobs</a:t>
            </a:r>
          </a:p>
        </p:txBody>
      </p:sp>
      <p:sp>
        <p:nvSpPr>
          <p:cNvPr id="19" name="Rectangle 18">
            <a:extLst>
              <a:ext uri="{FF2B5EF4-FFF2-40B4-BE49-F238E27FC236}">
                <a16:creationId xmlns:a16="http://schemas.microsoft.com/office/drawing/2014/main" id="{F385F153-B3D1-4DD0-8A0E-2394E51A3100}"/>
              </a:ext>
            </a:extLst>
          </p:cNvPr>
          <p:cNvSpPr/>
          <p:nvPr/>
        </p:nvSpPr>
        <p:spPr>
          <a:xfrm>
            <a:off x="5464914" y="2931170"/>
            <a:ext cx="30175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E. </a:t>
            </a: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Protect Maine’s Environment and Working Lands and Waters, Increase Carbon Sequestration</a:t>
            </a:r>
          </a:p>
        </p:txBody>
      </p:sp>
      <p:sp>
        <p:nvSpPr>
          <p:cNvPr id="20" name="Rectangle 19">
            <a:extLst>
              <a:ext uri="{FF2B5EF4-FFF2-40B4-BE49-F238E27FC236}">
                <a16:creationId xmlns:a16="http://schemas.microsoft.com/office/drawing/2014/main" id="{6FCA69B5-5F0E-4A40-8648-E7C6F8FE86EB}"/>
              </a:ext>
            </a:extLst>
          </p:cNvPr>
          <p:cNvSpPr/>
          <p:nvPr/>
        </p:nvSpPr>
        <p:spPr>
          <a:xfrm>
            <a:off x="5464914" y="4531734"/>
            <a:ext cx="255404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F. </a:t>
            </a: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Build Healthy and Resilient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Communities</a:t>
            </a:r>
          </a:p>
        </p:txBody>
      </p:sp>
      <p:sp>
        <p:nvSpPr>
          <p:cNvPr id="21" name="Rectangle 20">
            <a:extLst>
              <a:ext uri="{FF2B5EF4-FFF2-40B4-BE49-F238E27FC236}">
                <a16:creationId xmlns:a16="http://schemas.microsoft.com/office/drawing/2014/main" id="{04D74695-6D8B-4A54-A53A-AF3EC275D3ED}"/>
              </a:ext>
            </a:extLst>
          </p:cNvPr>
          <p:cNvSpPr/>
          <p:nvPr/>
        </p:nvSpPr>
        <p:spPr>
          <a:xfrm>
            <a:off x="9897360" y="1525469"/>
            <a:ext cx="208823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G. </a:t>
            </a: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Invest in Climate-Ready Infrastructure</a:t>
            </a:r>
          </a:p>
        </p:txBody>
      </p:sp>
      <p:sp>
        <p:nvSpPr>
          <p:cNvPr id="22" name="Rectangle 21">
            <a:extLst>
              <a:ext uri="{FF2B5EF4-FFF2-40B4-BE49-F238E27FC236}">
                <a16:creationId xmlns:a16="http://schemas.microsoft.com/office/drawing/2014/main" id="{1F16CEA4-D469-4B4E-A4A6-F1CA20CDFAA0}"/>
              </a:ext>
            </a:extLst>
          </p:cNvPr>
          <p:cNvSpPr/>
          <p:nvPr/>
        </p:nvSpPr>
        <p:spPr>
          <a:xfrm>
            <a:off x="9897360" y="2920222"/>
            <a:ext cx="228911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H. </a:t>
            </a: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Engage People and Communities </a:t>
            </a:r>
            <a:b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b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in Climate Impacts </a:t>
            </a:r>
            <a:b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br>
            <a:r>
              <a:rPr kumimoji="0" lang="en-US" sz="1800" i="0" u="none" strike="noStrike" kern="1200" cap="none" spc="0" normalizeH="0" baseline="0" noProof="0">
                <a:ln>
                  <a:noFill/>
                </a:ln>
                <a:solidFill>
                  <a:srgbClr val="25408F"/>
                </a:solidFill>
                <a:effectLst/>
                <a:uLnTx/>
                <a:uFillTx/>
                <a:latin typeface="Avenir Next LT Pro" panose="020B0504020202020204" pitchFamily="34" charset="0"/>
                <a:ea typeface="+mn-ea"/>
                <a:cs typeface="+mn-cs"/>
              </a:rPr>
              <a:t>and Program Opportunities</a:t>
            </a:r>
          </a:p>
        </p:txBody>
      </p:sp>
      <p:grpSp>
        <p:nvGrpSpPr>
          <p:cNvPr id="23" name="Group 22">
            <a:extLst>
              <a:ext uri="{FF2B5EF4-FFF2-40B4-BE49-F238E27FC236}">
                <a16:creationId xmlns:a16="http://schemas.microsoft.com/office/drawing/2014/main" id="{930CBA3B-9E2E-49A2-80F1-9AC56219542B}"/>
              </a:ext>
            </a:extLst>
          </p:cNvPr>
          <p:cNvGrpSpPr>
            <a:grpSpLocks noChangeAspect="1"/>
          </p:cNvGrpSpPr>
          <p:nvPr/>
        </p:nvGrpSpPr>
        <p:grpSpPr>
          <a:xfrm>
            <a:off x="4461354" y="1615065"/>
            <a:ext cx="786384" cy="786384"/>
            <a:chOff x="150470" y="180880"/>
            <a:chExt cx="833378" cy="833378"/>
          </a:xfrm>
        </p:grpSpPr>
        <p:sp>
          <p:nvSpPr>
            <p:cNvPr id="24" name="Oval 23">
              <a:extLst>
                <a:ext uri="{FF2B5EF4-FFF2-40B4-BE49-F238E27FC236}">
                  <a16:creationId xmlns:a16="http://schemas.microsoft.com/office/drawing/2014/main" id="{3C2A5548-3AD3-46B9-BF3F-5F28EE761624}"/>
                </a:ext>
              </a:extLst>
            </p:cNvPr>
            <p:cNvSpPr/>
            <p:nvPr/>
          </p:nvSpPr>
          <p:spPr>
            <a:xfrm>
              <a:off x="150470" y="180880"/>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015F858-F69D-4A7A-B8A7-98A54F9484D1}"/>
                </a:ext>
              </a:extLst>
            </p:cNvPr>
            <p:cNvPicPr>
              <a:picLocks noChangeAspect="1"/>
            </p:cNvPicPr>
            <p:nvPr/>
          </p:nvPicPr>
          <p:blipFill>
            <a:blip r:embed="rId10"/>
            <a:stretch>
              <a:fillRect/>
            </a:stretch>
          </p:blipFill>
          <p:spPr>
            <a:xfrm>
              <a:off x="315845" y="318532"/>
              <a:ext cx="515991" cy="513303"/>
            </a:xfrm>
            <a:prstGeom prst="rect">
              <a:avLst/>
            </a:prstGeom>
          </p:spPr>
        </p:pic>
      </p:grpSp>
      <p:grpSp>
        <p:nvGrpSpPr>
          <p:cNvPr id="29" name="Group 28">
            <a:extLst>
              <a:ext uri="{FF2B5EF4-FFF2-40B4-BE49-F238E27FC236}">
                <a16:creationId xmlns:a16="http://schemas.microsoft.com/office/drawing/2014/main" id="{8B455E76-9676-49E6-8D50-CD84F8538C7D}"/>
              </a:ext>
            </a:extLst>
          </p:cNvPr>
          <p:cNvGrpSpPr>
            <a:grpSpLocks noChangeAspect="1"/>
          </p:cNvGrpSpPr>
          <p:nvPr/>
        </p:nvGrpSpPr>
        <p:grpSpPr>
          <a:xfrm>
            <a:off x="4461354" y="4594660"/>
            <a:ext cx="786384" cy="786384"/>
            <a:chOff x="267813" y="266683"/>
            <a:chExt cx="833378" cy="833378"/>
          </a:xfrm>
        </p:grpSpPr>
        <p:sp>
          <p:nvSpPr>
            <p:cNvPr id="30" name="Oval 29">
              <a:extLst>
                <a:ext uri="{FF2B5EF4-FFF2-40B4-BE49-F238E27FC236}">
                  <a16:creationId xmlns:a16="http://schemas.microsoft.com/office/drawing/2014/main" id="{3C450B2C-E950-4747-B38D-8D37BFFAFEF7}"/>
                </a:ext>
              </a:extLst>
            </p:cNvPr>
            <p:cNvSpPr/>
            <p:nvPr/>
          </p:nvSpPr>
          <p:spPr>
            <a:xfrm>
              <a:off x="267813" y="266683"/>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a:extLst>
                <a:ext uri="{FF2B5EF4-FFF2-40B4-BE49-F238E27FC236}">
                  <a16:creationId xmlns:a16="http://schemas.microsoft.com/office/drawing/2014/main" id="{EFB364C9-1E6A-4312-A381-46466F07A9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127" y="383214"/>
              <a:ext cx="666750" cy="581025"/>
            </a:xfrm>
            <a:prstGeom prst="rect">
              <a:avLst/>
            </a:prstGeom>
          </p:spPr>
        </p:pic>
      </p:grpSp>
      <p:grpSp>
        <p:nvGrpSpPr>
          <p:cNvPr id="32" name="Group 31">
            <a:extLst>
              <a:ext uri="{FF2B5EF4-FFF2-40B4-BE49-F238E27FC236}">
                <a16:creationId xmlns:a16="http://schemas.microsoft.com/office/drawing/2014/main" id="{05E58277-FB3F-4C92-8F49-8AF12311F507}"/>
              </a:ext>
            </a:extLst>
          </p:cNvPr>
          <p:cNvGrpSpPr/>
          <p:nvPr/>
        </p:nvGrpSpPr>
        <p:grpSpPr>
          <a:xfrm>
            <a:off x="4461354" y="3138144"/>
            <a:ext cx="786384" cy="786384"/>
            <a:chOff x="4140597" y="3236052"/>
            <a:chExt cx="786384" cy="786384"/>
          </a:xfrm>
        </p:grpSpPr>
        <p:sp>
          <p:nvSpPr>
            <p:cNvPr id="33" name="Oval 32">
              <a:extLst>
                <a:ext uri="{FF2B5EF4-FFF2-40B4-BE49-F238E27FC236}">
                  <a16:creationId xmlns:a16="http://schemas.microsoft.com/office/drawing/2014/main" id="{BB2A2194-465E-4D26-8BA9-2C514D02AA41}"/>
                </a:ext>
              </a:extLst>
            </p:cNvPr>
            <p:cNvSpPr/>
            <p:nvPr/>
          </p:nvSpPr>
          <p:spPr>
            <a:xfrm>
              <a:off x="4140597" y="3236052"/>
              <a:ext cx="786384" cy="786384"/>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descr="Fir tree">
              <a:extLst>
                <a:ext uri="{FF2B5EF4-FFF2-40B4-BE49-F238E27FC236}">
                  <a16:creationId xmlns:a16="http://schemas.microsoft.com/office/drawing/2014/main" id="{BDDAA66C-3309-4FDD-AD80-5BA7333E35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25075" y="3320530"/>
              <a:ext cx="617427" cy="617427"/>
            </a:xfrm>
            <a:prstGeom prst="rect">
              <a:avLst/>
            </a:prstGeom>
          </p:spPr>
        </p:pic>
      </p:grpSp>
      <p:grpSp>
        <p:nvGrpSpPr>
          <p:cNvPr id="35" name="Group 34">
            <a:extLst>
              <a:ext uri="{FF2B5EF4-FFF2-40B4-BE49-F238E27FC236}">
                <a16:creationId xmlns:a16="http://schemas.microsoft.com/office/drawing/2014/main" id="{F5FBCB88-8F59-4595-9F98-0DE9B0DD18F5}"/>
              </a:ext>
            </a:extLst>
          </p:cNvPr>
          <p:cNvGrpSpPr>
            <a:grpSpLocks noChangeAspect="1"/>
          </p:cNvGrpSpPr>
          <p:nvPr/>
        </p:nvGrpSpPr>
        <p:grpSpPr>
          <a:xfrm>
            <a:off x="8891994" y="1610444"/>
            <a:ext cx="786384" cy="786384"/>
            <a:chOff x="150470" y="180880"/>
            <a:chExt cx="833378" cy="833378"/>
          </a:xfrm>
        </p:grpSpPr>
        <p:sp>
          <p:nvSpPr>
            <p:cNvPr id="36" name="Oval 35">
              <a:extLst>
                <a:ext uri="{FF2B5EF4-FFF2-40B4-BE49-F238E27FC236}">
                  <a16:creationId xmlns:a16="http://schemas.microsoft.com/office/drawing/2014/main" id="{E574823D-6F21-451F-8419-94A019BFC13B}"/>
                </a:ext>
              </a:extLst>
            </p:cNvPr>
            <p:cNvSpPr/>
            <p:nvPr/>
          </p:nvSpPr>
          <p:spPr>
            <a:xfrm>
              <a:off x="150470" y="180880"/>
              <a:ext cx="833378" cy="833378"/>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7F31B2CF-9615-4542-9D4C-B8D2C30275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7121" y="297531"/>
              <a:ext cx="600075" cy="600075"/>
            </a:xfrm>
            <a:prstGeom prst="rect">
              <a:avLst/>
            </a:prstGeom>
          </p:spPr>
        </p:pic>
      </p:grpSp>
      <p:grpSp>
        <p:nvGrpSpPr>
          <p:cNvPr id="38" name="Group 37">
            <a:extLst>
              <a:ext uri="{FF2B5EF4-FFF2-40B4-BE49-F238E27FC236}">
                <a16:creationId xmlns:a16="http://schemas.microsoft.com/office/drawing/2014/main" id="{386EE8FD-D644-4BEF-B987-62DADC6C84BB}"/>
              </a:ext>
            </a:extLst>
          </p:cNvPr>
          <p:cNvGrpSpPr/>
          <p:nvPr/>
        </p:nvGrpSpPr>
        <p:grpSpPr>
          <a:xfrm>
            <a:off x="8890638" y="3138144"/>
            <a:ext cx="786384" cy="786384"/>
            <a:chOff x="8683099" y="3950730"/>
            <a:chExt cx="786384" cy="786384"/>
          </a:xfrm>
        </p:grpSpPr>
        <p:sp>
          <p:nvSpPr>
            <p:cNvPr id="39" name="Oval 38">
              <a:extLst>
                <a:ext uri="{FF2B5EF4-FFF2-40B4-BE49-F238E27FC236}">
                  <a16:creationId xmlns:a16="http://schemas.microsoft.com/office/drawing/2014/main" id="{105DE86E-19D6-4CE6-BBA0-AE71EC6D7DAE}"/>
                </a:ext>
              </a:extLst>
            </p:cNvPr>
            <p:cNvSpPr/>
            <p:nvPr/>
          </p:nvSpPr>
          <p:spPr>
            <a:xfrm>
              <a:off x="8683099" y="3950730"/>
              <a:ext cx="786384" cy="786384"/>
            </a:xfrm>
            <a:prstGeom prst="ellipse">
              <a:avLst/>
            </a:prstGeom>
            <a:solidFill>
              <a:schemeClr val="bg1"/>
            </a:solidFill>
            <a:ln w="57150">
              <a:solidFill>
                <a:srgbClr val="224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Icon&#10;&#10;Description automatically generated">
              <a:extLst>
                <a:ext uri="{FF2B5EF4-FFF2-40B4-BE49-F238E27FC236}">
                  <a16:creationId xmlns:a16="http://schemas.microsoft.com/office/drawing/2014/main" id="{C5885BED-DC22-4FD2-99B6-A23712DB420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40883" y="4047001"/>
              <a:ext cx="470817" cy="515187"/>
            </a:xfrm>
            <a:prstGeom prst="rect">
              <a:avLst/>
            </a:prstGeom>
          </p:spPr>
        </p:pic>
      </p:grpSp>
    </p:spTree>
    <p:extLst>
      <p:ext uri="{BB962C8B-B14F-4D97-AF65-F5344CB8AC3E}">
        <p14:creationId xmlns:p14="http://schemas.microsoft.com/office/powerpoint/2010/main" val="394628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465C-890A-4A5B-A44A-52456AA74603}"/>
              </a:ext>
            </a:extLst>
          </p:cNvPr>
          <p:cNvSpPr>
            <a:spLocks noGrp="1"/>
          </p:cNvSpPr>
          <p:nvPr>
            <p:ph type="title"/>
          </p:nvPr>
        </p:nvSpPr>
        <p:spPr>
          <a:xfrm>
            <a:off x="838198" y="166826"/>
            <a:ext cx="10515600" cy="985012"/>
          </a:xfrm>
        </p:spPr>
        <p:txBody>
          <a:bodyPr>
            <a:normAutofit/>
          </a:bodyPr>
          <a:lstStyle/>
          <a:p>
            <a:pPr algn="ctr"/>
            <a:r>
              <a:rPr lang="en-US" sz="3600" b="1" dirty="0">
                <a:solidFill>
                  <a:srgbClr val="4477C9"/>
                </a:solidFill>
                <a:latin typeface="Gill Sans MT" panose="020B0502020104020203" pitchFamily="34" charset="0"/>
                <a:ea typeface="+mn-ea"/>
                <a:cs typeface="+mn-cs"/>
              </a:rPr>
              <a:t>Heat Pumps - Cumulative Forecast </a:t>
            </a:r>
            <a:r>
              <a:rPr lang="en-US" sz="3600" b="1" i="1" dirty="0">
                <a:solidFill>
                  <a:srgbClr val="4477C9"/>
                </a:solidFill>
                <a:latin typeface="Gill Sans MT" panose="020B0502020104020203" pitchFamily="34" charset="0"/>
                <a:ea typeface="+mn-ea"/>
                <a:cs typeface="+mn-cs"/>
              </a:rPr>
              <a:t>through</a:t>
            </a:r>
            <a:r>
              <a:rPr lang="en-US" sz="3600" b="1" dirty="0">
                <a:solidFill>
                  <a:srgbClr val="4477C9"/>
                </a:solidFill>
                <a:latin typeface="Gill Sans MT" panose="020B0502020104020203" pitchFamily="34" charset="0"/>
                <a:ea typeface="+mn-ea"/>
                <a:cs typeface="+mn-cs"/>
              </a:rPr>
              <a:t> 2025</a:t>
            </a:r>
          </a:p>
        </p:txBody>
      </p:sp>
      <p:graphicFrame>
        <p:nvGraphicFramePr>
          <p:cNvPr id="7" name="Chart 6">
            <a:extLst>
              <a:ext uri="{FF2B5EF4-FFF2-40B4-BE49-F238E27FC236}">
                <a16:creationId xmlns:a16="http://schemas.microsoft.com/office/drawing/2014/main" id="{91821C91-00E1-4601-8D55-D18A3DEB4AC7}"/>
              </a:ext>
            </a:extLst>
          </p:cNvPr>
          <p:cNvGraphicFramePr>
            <a:graphicFrameLocks/>
          </p:cNvGraphicFramePr>
          <p:nvPr>
            <p:extLst>
              <p:ext uri="{D42A27DB-BD31-4B8C-83A1-F6EECF244321}">
                <p14:modId xmlns:p14="http://schemas.microsoft.com/office/powerpoint/2010/main" val="1225867198"/>
              </p:ext>
            </p:extLst>
          </p:nvPr>
        </p:nvGraphicFramePr>
        <p:xfrm>
          <a:off x="448993" y="1151838"/>
          <a:ext cx="11294013" cy="5367866"/>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
            <a:extLst>
              <a:ext uri="{FF2B5EF4-FFF2-40B4-BE49-F238E27FC236}">
                <a16:creationId xmlns:a16="http://schemas.microsoft.com/office/drawing/2014/main" id="{010B3807-AECF-4FD5-A5AF-CF007A23E386}"/>
              </a:ext>
            </a:extLst>
          </p:cNvPr>
          <p:cNvSpPr txBox="1"/>
          <p:nvPr/>
        </p:nvSpPr>
        <p:spPr>
          <a:xfrm>
            <a:off x="7840133" y="1250798"/>
            <a:ext cx="2827867" cy="815439"/>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dirty="0">
                <a:solidFill>
                  <a:srgbClr val="4477C9"/>
                </a:solidFill>
                <a:latin typeface="Gill Sans MT" panose="020B0502020104020203" pitchFamily="34" charset="0"/>
              </a:rPr>
              <a:t>Goal: 100,000 New </a:t>
            </a:r>
          </a:p>
          <a:p>
            <a:r>
              <a:rPr lang="en-US" sz="2200" b="1" dirty="0">
                <a:solidFill>
                  <a:srgbClr val="4477C9"/>
                </a:solidFill>
                <a:latin typeface="Gill Sans MT" panose="020B0502020104020203" pitchFamily="34" charset="0"/>
              </a:rPr>
              <a:t>Heat Pumps by 2025</a:t>
            </a:r>
          </a:p>
        </p:txBody>
      </p:sp>
      <p:cxnSp>
        <p:nvCxnSpPr>
          <p:cNvPr id="4" name="Straight Connector 3">
            <a:extLst>
              <a:ext uri="{FF2B5EF4-FFF2-40B4-BE49-F238E27FC236}">
                <a16:creationId xmlns:a16="http://schemas.microsoft.com/office/drawing/2014/main" id="{B0C3D005-698D-44F9-A708-2FC8A5CF30B6}"/>
              </a:ext>
            </a:extLst>
          </p:cNvPr>
          <p:cNvCxnSpPr>
            <a:cxnSpLocks/>
          </p:cNvCxnSpPr>
          <p:nvPr/>
        </p:nvCxnSpPr>
        <p:spPr>
          <a:xfrm>
            <a:off x="6857995" y="2235574"/>
            <a:ext cx="0" cy="27262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C9A4B1-2544-4D6D-92C2-FB82F66FC3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834" y="6210348"/>
            <a:ext cx="2074600" cy="647652"/>
          </a:xfrm>
          <a:prstGeom prst="rect">
            <a:avLst/>
          </a:prstGeom>
        </p:spPr>
      </p:pic>
      <p:pic>
        <p:nvPicPr>
          <p:cNvPr id="8" name="Picture 6" descr="Efficiency Maine | Saving energy, reducing energy costs, and improving  energy conservation">
            <a:extLst>
              <a:ext uri="{FF2B5EF4-FFF2-40B4-BE49-F238E27FC236}">
                <a16:creationId xmlns:a16="http://schemas.microsoft.com/office/drawing/2014/main" id="{C3A32CE8-5AD3-44FD-B7EE-11296AD0A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0767" y="6250104"/>
            <a:ext cx="1010463" cy="41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4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9E7244-D8D5-4543-A751-1E0D30D6AE99}"/>
              </a:ext>
            </a:extLst>
          </p:cNvPr>
          <p:cNvSpPr>
            <a:spLocks noGrp="1"/>
          </p:cNvSpPr>
          <p:nvPr>
            <p:ph type="title"/>
          </p:nvPr>
        </p:nvSpPr>
        <p:spPr>
          <a:xfrm>
            <a:off x="0" y="88750"/>
            <a:ext cx="12192000" cy="746747"/>
          </a:xfrm>
        </p:spPr>
        <p:txBody>
          <a:bodyPr>
            <a:normAutofit/>
          </a:bodyPr>
          <a:lstStyle/>
          <a:p>
            <a:pPr algn="ctr"/>
            <a:r>
              <a:rPr lang="en-US" sz="3600" b="1" dirty="0">
                <a:solidFill>
                  <a:srgbClr val="4477C9"/>
                </a:solidFill>
                <a:latin typeface="Gill Sans MT" panose="020B0502020104020203" pitchFamily="34" charset="0"/>
              </a:rPr>
              <a:t>Maine Renewable Energy Goals Market Assessment</a:t>
            </a:r>
          </a:p>
        </p:txBody>
      </p:sp>
      <p:sp>
        <p:nvSpPr>
          <p:cNvPr id="5" name="TextBox 4">
            <a:extLst>
              <a:ext uri="{FF2B5EF4-FFF2-40B4-BE49-F238E27FC236}">
                <a16:creationId xmlns:a16="http://schemas.microsoft.com/office/drawing/2014/main" id="{7C2896EF-E594-402D-880D-DD43715DF29D}"/>
              </a:ext>
            </a:extLst>
          </p:cNvPr>
          <p:cNvSpPr txBox="1"/>
          <p:nvPr/>
        </p:nvSpPr>
        <p:spPr>
          <a:xfrm>
            <a:off x="337931" y="710776"/>
            <a:ext cx="6307966" cy="5355312"/>
          </a:xfrm>
          <a:prstGeom prst="rect">
            <a:avLst/>
          </a:prstGeom>
          <a:noFill/>
        </p:spPr>
        <p:txBody>
          <a:bodyPr wrap="square" rtlCol="0">
            <a:spAutoFit/>
          </a:bodyPr>
          <a:lstStyle/>
          <a:p>
            <a:pPr lvl="0">
              <a:defRPr/>
            </a:pPr>
            <a:r>
              <a:rPr lang="en-US" b="1" dirty="0">
                <a:solidFill>
                  <a:srgbClr val="4477C9"/>
                </a:solidFill>
                <a:latin typeface="Gill Sans MT" panose="020B0502020104020203" pitchFamily="34" charset="0"/>
              </a:rPr>
              <a:t>Key Findings</a:t>
            </a:r>
          </a:p>
          <a:p>
            <a:pPr marL="457200" lvl="0" indent="-457200">
              <a:buFontTx/>
              <a:buChar char="-"/>
              <a:defRPr/>
            </a:pPr>
            <a:r>
              <a:rPr lang="en-US" dirty="0">
                <a:solidFill>
                  <a:srgbClr val="4477C9"/>
                </a:solidFill>
                <a:latin typeface="Gill Sans MT" panose="020B0502020104020203" pitchFamily="34" charset="0"/>
              </a:rPr>
              <a:t>Maine is </a:t>
            </a:r>
            <a:r>
              <a:rPr lang="en-US" b="1" dirty="0">
                <a:solidFill>
                  <a:srgbClr val="4477C9"/>
                </a:solidFill>
                <a:latin typeface="Gill Sans MT" panose="020B0502020104020203" pitchFamily="34" charset="0"/>
              </a:rPr>
              <a:t>on track to meet its near-term RPS goals through 2026</a:t>
            </a:r>
            <a:r>
              <a:rPr lang="en-US" dirty="0">
                <a:solidFill>
                  <a:srgbClr val="4477C9"/>
                </a:solidFill>
                <a:latin typeface="Gill Sans MT" panose="020B0502020104020203" pitchFamily="34" charset="0"/>
              </a:rPr>
              <a:t>; new resources will need to be online to meet increasing goals thereafter</a:t>
            </a:r>
          </a:p>
          <a:p>
            <a:pPr marL="457200" lvl="0" indent="-457200">
              <a:buFontTx/>
              <a:buChar char="-"/>
              <a:defRPr/>
            </a:pPr>
            <a:endParaRPr lang="en-US" b="1" dirty="0">
              <a:solidFill>
                <a:srgbClr val="4477C9"/>
              </a:solidFill>
              <a:latin typeface="Gill Sans MT" panose="020B0502020104020203" pitchFamily="34" charset="0"/>
            </a:endParaRPr>
          </a:p>
          <a:p>
            <a:pPr marL="457200" lvl="0" indent="-457200">
              <a:buFontTx/>
              <a:buChar char="-"/>
              <a:defRPr/>
            </a:pPr>
            <a:r>
              <a:rPr lang="en-US" b="1" dirty="0">
                <a:solidFill>
                  <a:srgbClr val="4477C9"/>
                </a:solidFill>
                <a:latin typeface="Gill Sans MT" panose="020B0502020104020203" pitchFamily="34" charset="0"/>
              </a:rPr>
              <a:t>Transmission will be a key driver </a:t>
            </a:r>
            <a:r>
              <a:rPr lang="en-US" dirty="0">
                <a:solidFill>
                  <a:srgbClr val="4477C9"/>
                </a:solidFill>
                <a:latin typeface="Gill Sans MT" panose="020B0502020104020203" pitchFamily="34" charset="0"/>
              </a:rPr>
              <a:t>of renewable development</a:t>
            </a:r>
          </a:p>
          <a:p>
            <a:pPr marL="457200" lvl="0" indent="-457200">
              <a:buFontTx/>
              <a:buChar char="-"/>
              <a:defRPr/>
            </a:pPr>
            <a:endParaRPr lang="en-US" b="1" dirty="0">
              <a:solidFill>
                <a:srgbClr val="4477C9"/>
              </a:solidFill>
              <a:latin typeface="Gill Sans MT" panose="020B0502020104020203" pitchFamily="34" charset="0"/>
            </a:endParaRPr>
          </a:p>
          <a:p>
            <a:pPr marL="457200" lvl="0" indent="-457200">
              <a:buFontTx/>
              <a:buChar char="-"/>
              <a:defRPr/>
            </a:pPr>
            <a:r>
              <a:rPr lang="en-US" b="1" dirty="0">
                <a:solidFill>
                  <a:srgbClr val="4477C9"/>
                </a:solidFill>
                <a:latin typeface="Gill Sans MT" panose="020B0502020104020203" pitchFamily="34" charset="0"/>
              </a:rPr>
              <a:t>Storage paired with solar </a:t>
            </a:r>
            <a:r>
              <a:rPr lang="en-US" dirty="0">
                <a:solidFill>
                  <a:srgbClr val="4477C9"/>
                </a:solidFill>
                <a:latin typeface="Gill Sans MT" panose="020B0502020104020203" pitchFamily="34" charset="0"/>
              </a:rPr>
              <a:t>provides value to Maine’s grid</a:t>
            </a:r>
          </a:p>
          <a:p>
            <a:pPr marL="457200" lvl="0" indent="-457200">
              <a:buFontTx/>
              <a:buChar char="-"/>
              <a:defRPr/>
            </a:pPr>
            <a:endParaRPr lang="en-US" dirty="0">
              <a:solidFill>
                <a:srgbClr val="4477C9"/>
              </a:solidFill>
              <a:latin typeface="Gill Sans MT" panose="020B0502020104020203" pitchFamily="34" charset="0"/>
            </a:endParaRPr>
          </a:p>
          <a:p>
            <a:pPr marL="457200" lvl="0" indent="-457200">
              <a:buFontTx/>
              <a:buChar char="-"/>
              <a:defRPr/>
            </a:pPr>
            <a:r>
              <a:rPr lang="en-US" dirty="0">
                <a:solidFill>
                  <a:srgbClr val="4477C9"/>
                </a:solidFill>
                <a:latin typeface="Gill Sans MT" panose="020B0502020104020203" pitchFamily="34" charset="0"/>
              </a:rPr>
              <a:t>A technologically </a:t>
            </a:r>
            <a:r>
              <a:rPr lang="en-US" b="1" dirty="0">
                <a:solidFill>
                  <a:srgbClr val="4477C9"/>
                </a:solidFill>
                <a:latin typeface="Gill Sans MT" panose="020B0502020104020203" pitchFamily="34" charset="0"/>
              </a:rPr>
              <a:t>diverse portfolio helps lower risk </a:t>
            </a:r>
          </a:p>
          <a:p>
            <a:pPr lvl="1">
              <a:defRPr/>
            </a:pPr>
            <a:r>
              <a:rPr lang="en-US" dirty="0">
                <a:solidFill>
                  <a:srgbClr val="4477C9"/>
                </a:solidFill>
                <a:latin typeface="Gill Sans MT" panose="020B0502020104020203" pitchFamily="34" charset="0"/>
              </a:rPr>
              <a:t>	- Offshore Wind, Onshore Wind, Solar, </a:t>
            </a:r>
            <a:r>
              <a:rPr lang="en-US" dirty="0" err="1">
                <a:solidFill>
                  <a:srgbClr val="4477C9"/>
                </a:solidFill>
                <a:latin typeface="Gill Sans MT" panose="020B0502020104020203" pitchFamily="34" charset="0"/>
              </a:rPr>
              <a:t>Solar+Storage</a:t>
            </a:r>
            <a:endParaRPr lang="en-US" dirty="0">
              <a:solidFill>
                <a:srgbClr val="4477C9"/>
              </a:solidFill>
              <a:latin typeface="Gill Sans MT" panose="020B0502020104020203" pitchFamily="34" charset="0"/>
            </a:endParaRPr>
          </a:p>
          <a:p>
            <a:pPr marL="457200" lvl="0" indent="-457200">
              <a:buFontTx/>
              <a:buChar char="-"/>
              <a:defRPr/>
            </a:pPr>
            <a:endParaRPr lang="en-US" b="1" dirty="0">
              <a:solidFill>
                <a:srgbClr val="4477C9"/>
              </a:solidFill>
              <a:latin typeface="Gill Sans MT" panose="020B0502020104020203" pitchFamily="34" charset="0"/>
            </a:endParaRPr>
          </a:p>
          <a:p>
            <a:pPr marL="457200" lvl="0" indent="-457200">
              <a:buFontTx/>
              <a:buChar char="-"/>
              <a:defRPr/>
            </a:pPr>
            <a:r>
              <a:rPr lang="en-US" b="1" dirty="0">
                <a:solidFill>
                  <a:srgbClr val="4477C9"/>
                </a:solidFill>
                <a:latin typeface="Gill Sans MT" panose="020B0502020104020203" pitchFamily="34" charset="0"/>
              </a:rPr>
              <a:t>Regional coordination </a:t>
            </a:r>
            <a:r>
              <a:rPr lang="en-US" dirty="0">
                <a:solidFill>
                  <a:srgbClr val="4477C9"/>
                </a:solidFill>
                <a:latin typeface="Gill Sans MT" panose="020B0502020104020203" pitchFamily="34" charset="0"/>
              </a:rPr>
              <a:t>on building transmission can help lower the costs of meeting Maine’s RPS</a:t>
            </a:r>
          </a:p>
          <a:p>
            <a:pPr marL="457200" lvl="0" indent="-457200">
              <a:buFontTx/>
              <a:buChar char="-"/>
              <a:defRPr/>
            </a:pPr>
            <a:endParaRPr lang="en-US" b="1" dirty="0">
              <a:solidFill>
                <a:srgbClr val="4477C9"/>
              </a:solidFill>
              <a:latin typeface="Gill Sans MT" panose="020B0502020104020203" pitchFamily="34" charset="0"/>
            </a:endParaRPr>
          </a:p>
          <a:p>
            <a:pPr marL="457200" lvl="0" indent="-457200">
              <a:buFontTx/>
              <a:buChar char="-"/>
              <a:defRPr/>
            </a:pPr>
            <a:r>
              <a:rPr lang="en-US" b="1" dirty="0">
                <a:solidFill>
                  <a:srgbClr val="4477C9"/>
                </a:solidFill>
                <a:latin typeface="Gill Sans MT" panose="020B0502020104020203" pitchFamily="34" charset="0"/>
              </a:rPr>
              <a:t>Energy equity </a:t>
            </a:r>
            <a:r>
              <a:rPr lang="en-US" dirty="0">
                <a:solidFill>
                  <a:srgbClr val="4477C9"/>
                </a:solidFill>
                <a:latin typeface="Gill Sans MT" panose="020B0502020104020203" pitchFamily="34" charset="0"/>
              </a:rPr>
              <a:t>benefits and challenges cut across four dimensions: resource diversity, customer-sited resources, geographic resource distribution, and cost.</a:t>
            </a:r>
          </a:p>
        </p:txBody>
      </p:sp>
      <p:pic>
        <p:nvPicPr>
          <p:cNvPr id="6" name="Picture 5">
            <a:extLst>
              <a:ext uri="{FF2B5EF4-FFF2-40B4-BE49-F238E27FC236}">
                <a16:creationId xmlns:a16="http://schemas.microsoft.com/office/drawing/2014/main" id="{92F464D9-B28E-4A3D-8EE5-810FAB311B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834" y="6210348"/>
            <a:ext cx="2074600" cy="647652"/>
          </a:xfrm>
          <a:prstGeom prst="rect">
            <a:avLst/>
          </a:prstGeom>
        </p:spPr>
      </p:pic>
      <p:grpSp>
        <p:nvGrpSpPr>
          <p:cNvPr id="8" name="Group 7">
            <a:extLst>
              <a:ext uri="{FF2B5EF4-FFF2-40B4-BE49-F238E27FC236}">
                <a16:creationId xmlns:a16="http://schemas.microsoft.com/office/drawing/2014/main" id="{C689C921-430A-4EE2-9D31-EEC0F6718DD1}"/>
              </a:ext>
            </a:extLst>
          </p:cNvPr>
          <p:cNvGrpSpPr/>
          <p:nvPr/>
        </p:nvGrpSpPr>
        <p:grpSpPr>
          <a:xfrm>
            <a:off x="2932248" y="6332448"/>
            <a:ext cx="1064717" cy="436802"/>
            <a:chOff x="-2" y="6303472"/>
            <a:chExt cx="1157288" cy="555877"/>
          </a:xfrm>
        </p:grpSpPr>
        <p:grpSp>
          <p:nvGrpSpPr>
            <p:cNvPr id="9" name="Group 8">
              <a:extLst>
                <a:ext uri="{FF2B5EF4-FFF2-40B4-BE49-F238E27FC236}">
                  <a16:creationId xmlns:a16="http://schemas.microsoft.com/office/drawing/2014/main" id="{5D96E9A0-1EB4-4549-BE81-D7B3E78C42A7}"/>
                </a:ext>
              </a:extLst>
            </p:cNvPr>
            <p:cNvGrpSpPr/>
            <p:nvPr/>
          </p:nvGrpSpPr>
          <p:grpSpPr>
            <a:xfrm>
              <a:off x="-2" y="6303472"/>
              <a:ext cx="1157288" cy="555877"/>
              <a:chOff x="7537731" y="-582"/>
              <a:chExt cx="1407927" cy="676265"/>
            </a:xfrm>
          </p:grpSpPr>
          <p:sp>
            <p:nvSpPr>
              <p:cNvPr id="11" name="Round Single Corner Rectangle 8">
                <a:extLst>
                  <a:ext uri="{FF2B5EF4-FFF2-40B4-BE49-F238E27FC236}">
                    <a16:creationId xmlns:a16="http://schemas.microsoft.com/office/drawing/2014/main" id="{97461752-74F8-497F-B413-610C25ED7CD5}"/>
                  </a:ext>
                </a:extLst>
              </p:cNvPr>
              <p:cNvSpPr/>
              <p:nvPr/>
            </p:nvSpPr>
            <p:spPr>
              <a:xfrm>
                <a:off x="7537731" y="-582"/>
                <a:ext cx="1407927" cy="676265"/>
              </a:xfrm>
              <a:prstGeom prst="round1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a.png">
                <a:extLst>
                  <a:ext uri="{FF2B5EF4-FFF2-40B4-BE49-F238E27FC236}">
                    <a16:creationId xmlns:a16="http://schemas.microsoft.com/office/drawing/2014/main" id="{B6C596E8-4C8B-4CDD-98F2-D26F2AFD1C8E}"/>
                  </a:ext>
                </a:extLst>
              </p:cNvPr>
              <p:cNvPicPr>
                <a:picLocks noChangeAspect="1"/>
              </p:cNvPicPr>
              <p:nvPr/>
            </p:nvPicPr>
            <p:blipFill>
              <a:blip r:embed="rId4" cstate="print"/>
              <a:stretch>
                <a:fillRect/>
              </a:stretch>
            </p:blipFill>
            <p:spPr>
              <a:xfrm>
                <a:off x="7646903" y="97812"/>
                <a:ext cx="470785" cy="470785"/>
              </a:xfrm>
              <a:prstGeom prst="rect">
                <a:avLst/>
              </a:prstGeom>
            </p:spPr>
          </p:pic>
          <p:pic>
            <p:nvPicPr>
              <p:cNvPr id="13" name="Picture 12">
                <a:extLst>
                  <a:ext uri="{FF2B5EF4-FFF2-40B4-BE49-F238E27FC236}">
                    <a16:creationId xmlns:a16="http://schemas.microsoft.com/office/drawing/2014/main" id="{99D0F52A-52E6-4223-9C8B-26F42F105A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57649" y="88656"/>
                <a:ext cx="470785" cy="470785"/>
              </a:xfrm>
              <a:prstGeom prst="rect">
                <a:avLst/>
              </a:prstGeom>
            </p:spPr>
          </p:pic>
        </p:grpSp>
        <p:cxnSp>
          <p:nvCxnSpPr>
            <p:cNvPr id="10" name="Straight Connector 9">
              <a:extLst>
                <a:ext uri="{FF2B5EF4-FFF2-40B4-BE49-F238E27FC236}">
                  <a16:creationId xmlns:a16="http://schemas.microsoft.com/office/drawing/2014/main" id="{9B1FEDC3-6584-47B6-AB86-51BFFF08DE54}"/>
                </a:ext>
              </a:extLst>
            </p:cNvPr>
            <p:cNvCxnSpPr>
              <a:cxnSpLocks/>
              <a:stCxn id="11" idx="0"/>
              <a:endCxn id="11" idx="2"/>
            </p:cNvCxnSpPr>
            <p:nvPr/>
          </p:nvCxnSpPr>
          <p:spPr>
            <a:xfrm>
              <a:off x="578642" y="6303472"/>
              <a:ext cx="0" cy="55587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4" name="Picture 2">
            <a:extLst>
              <a:ext uri="{FF2B5EF4-FFF2-40B4-BE49-F238E27FC236}">
                <a16:creationId xmlns:a16="http://schemas.microsoft.com/office/drawing/2014/main" id="{B59B2836-3D42-40B5-8589-10ACB877BABA}"/>
              </a:ext>
            </a:extLst>
          </p:cNvPr>
          <p:cNvPicPr>
            <a:picLocks noChangeAspect="1"/>
          </p:cNvPicPr>
          <p:nvPr/>
        </p:nvPicPr>
        <p:blipFill>
          <a:blip r:embed="rId6"/>
          <a:stretch>
            <a:fillRect/>
          </a:stretch>
        </p:blipFill>
        <p:spPr>
          <a:xfrm>
            <a:off x="7737050" y="835497"/>
            <a:ext cx="3839066" cy="2058691"/>
          </a:xfrm>
          <a:prstGeom prst="rect">
            <a:avLst/>
          </a:prstGeom>
        </p:spPr>
      </p:pic>
      <p:sp>
        <p:nvSpPr>
          <p:cNvPr id="15" name="TextBox 14">
            <a:extLst>
              <a:ext uri="{FF2B5EF4-FFF2-40B4-BE49-F238E27FC236}">
                <a16:creationId xmlns:a16="http://schemas.microsoft.com/office/drawing/2014/main" id="{647E7562-1178-4302-9250-6BA45094C13C}"/>
              </a:ext>
            </a:extLst>
          </p:cNvPr>
          <p:cNvSpPr txBox="1"/>
          <p:nvPr/>
        </p:nvSpPr>
        <p:spPr>
          <a:xfrm>
            <a:off x="9163766" y="2932721"/>
            <a:ext cx="1620957" cy="261610"/>
          </a:xfrm>
          <a:prstGeom prst="rect">
            <a:avLst/>
          </a:prstGeom>
          <a:noFill/>
        </p:spPr>
        <p:txBody>
          <a:bodyPr wrap="none" rtlCol="0">
            <a:spAutoFit/>
          </a:bodyPr>
          <a:lstStyle/>
          <a:p>
            <a:r>
              <a:rPr lang="en-US" sz="1100" dirty="0"/>
              <a:t>Source: ISO New England</a:t>
            </a:r>
          </a:p>
        </p:txBody>
      </p:sp>
      <p:grpSp>
        <p:nvGrpSpPr>
          <p:cNvPr id="19" name="Group 18">
            <a:extLst>
              <a:ext uri="{FF2B5EF4-FFF2-40B4-BE49-F238E27FC236}">
                <a16:creationId xmlns:a16="http://schemas.microsoft.com/office/drawing/2014/main" id="{D55B1712-CD02-446A-A1F0-518C7181FF4E}"/>
              </a:ext>
            </a:extLst>
          </p:cNvPr>
          <p:cNvGrpSpPr/>
          <p:nvPr/>
        </p:nvGrpSpPr>
        <p:grpSpPr>
          <a:xfrm>
            <a:off x="6839287" y="3429000"/>
            <a:ext cx="5014782" cy="2111346"/>
            <a:chOff x="54197" y="2834617"/>
            <a:chExt cx="9046500" cy="3312170"/>
          </a:xfrm>
        </p:grpSpPr>
        <p:sp>
          <p:nvSpPr>
            <p:cNvPr id="20" name="Rectangle 19">
              <a:extLst>
                <a:ext uri="{FF2B5EF4-FFF2-40B4-BE49-F238E27FC236}">
                  <a16:creationId xmlns:a16="http://schemas.microsoft.com/office/drawing/2014/main" id="{43D27572-A084-45E3-8EFA-0D2A52ABB14E}"/>
                </a:ext>
              </a:extLst>
            </p:cNvPr>
            <p:cNvSpPr/>
            <p:nvPr/>
          </p:nvSpPr>
          <p:spPr>
            <a:xfrm>
              <a:off x="54197" y="2834619"/>
              <a:ext cx="9046499" cy="3312168"/>
            </a:xfrm>
            <a:prstGeom prst="rect">
              <a:avLst/>
            </a:prstGeom>
            <a:solidFill>
              <a:schemeClr val="bg1"/>
            </a:solidFill>
            <a:ln>
              <a:noFill/>
            </a:ln>
            <a:effectLst>
              <a:outerShdw blurRad="152400" dist="38100" dir="2700000" algn="ctr"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F96A553-F7DA-4C6B-A2D2-C31070600389}"/>
                </a:ext>
              </a:extLst>
            </p:cNvPr>
            <p:cNvGrpSpPr/>
            <p:nvPr/>
          </p:nvGrpSpPr>
          <p:grpSpPr>
            <a:xfrm>
              <a:off x="54198" y="2834617"/>
              <a:ext cx="9046499" cy="3312170"/>
              <a:chOff x="54198" y="2834617"/>
              <a:chExt cx="9046499" cy="3312170"/>
            </a:xfrm>
          </p:grpSpPr>
          <p:pic>
            <p:nvPicPr>
              <p:cNvPr id="22" name="Picture 21" descr="Chart, bar chart&#10;&#10;Description automatically generated">
                <a:extLst>
                  <a:ext uri="{FF2B5EF4-FFF2-40B4-BE49-F238E27FC236}">
                    <a16:creationId xmlns:a16="http://schemas.microsoft.com/office/drawing/2014/main" id="{BBFFF5BD-2907-4EB2-9F35-45E1C02657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297" r="27195" b="8264"/>
              <a:stretch/>
            </p:blipFill>
            <p:spPr>
              <a:xfrm>
                <a:off x="54198" y="2834617"/>
                <a:ext cx="6577410" cy="3312170"/>
              </a:xfrm>
              <a:prstGeom prst="rect">
                <a:avLst/>
              </a:prstGeom>
              <a:effectLst/>
            </p:spPr>
          </p:pic>
          <p:pic>
            <p:nvPicPr>
              <p:cNvPr id="23" name="Picture 22" descr="Chart, bar chart&#10;&#10;Description automatically generated">
                <a:extLst>
                  <a:ext uri="{FF2B5EF4-FFF2-40B4-BE49-F238E27FC236}">
                    <a16:creationId xmlns:a16="http://schemas.microsoft.com/office/drawing/2014/main" id="{1B0A95D2-0590-4C63-BACC-6F57FA52A2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885" t="10297" b="24890"/>
              <a:stretch/>
            </p:blipFill>
            <p:spPr>
              <a:xfrm>
                <a:off x="6560691" y="3296253"/>
                <a:ext cx="2540006" cy="2635968"/>
              </a:xfrm>
              <a:prstGeom prst="rect">
                <a:avLst/>
              </a:prstGeom>
              <a:effectLst/>
            </p:spPr>
          </p:pic>
        </p:grpSp>
      </p:grpSp>
    </p:spTree>
    <p:extLst>
      <p:ext uri="{BB962C8B-B14F-4D97-AF65-F5344CB8AC3E}">
        <p14:creationId xmlns:p14="http://schemas.microsoft.com/office/powerpoint/2010/main" val="201001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9E7244-D8D5-4543-A751-1E0D30D6AE99}"/>
              </a:ext>
            </a:extLst>
          </p:cNvPr>
          <p:cNvSpPr>
            <a:spLocks noGrp="1"/>
          </p:cNvSpPr>
          <p:nvPr>
            <p:ph type="title"/>
          </p:nvPr>
        </p:nvSpPr>
        <p:spPr>
          <a:xfrm>
            <a:off x="0" y="158323"/>
            <a:ext cx="12192000" cy="746747"/>
          </a:xfrm>
        </p:spPr>
        <p:txBody>
          <a:bodyPr>
            <a:normAutofit/>
          </a:bodyPr>
          <a:lstStyle/>
          <a:p>
            <a:pPr algn="ctr"/>
            <a:r>
              <a:rPr lang="en-US" sz="3600" b="1" dirty="0">
                <a:solidFill>
                  <a:srgbClr val="4477C9"/>
                </a:solidFill>
                <a:latin typeface="Gill Sans MT" panose="020B0502020104020203" pitchFamily="34" charset="0"/>
              </a:rPr>
              <a:t>Renewable Energy Activity (Strategy C)</a:t>
            </a:r>
          </a:p>
        </p:txBody>
      </p:sp>
      <p:sp>
        <p:nvSpPr>
          <p:cNvPr id="5" name="TextBox 4">
            <a:extLst>
              <a:ext uri="{FF2B5EF4-FFF2-40B4-BE49-F238E27FC236}">
                <a16:creationId xmlns:a16="http://schemas.microsoft.com/office/drawing/2014/main" id="{7C2896EF-E594-402D-880D-DD43715DF29D}"/>
              </a:ext>
            </a:extLst>
          </p:cNvPr>
          <p:cNvSpPr txBox="1"/>
          <p:nvPr/>
        </p:nvSpPr>
        <p:spPr>
          <a:xfrm>
            <a:off x="263649" y="767284"/>
            <a:ext cx="11094162" cy="5909310"/>
          </a:xfrm>
          <a:prstGeom prst="rect">
            <a:avLst/>
          </a:prstGeom>
          <a:noFill/>
        </p:spPr>
        <p:txBody>
          <a:bodyPr wrap="square" rtlCol="0">
            <a:spAutoFit/>
          </a:bodyPr>
          <a:lstStyle/>
          <a:p>
            <a:pPr lvl="0">
              <a:defRPr/>
            </a:pPr>
            <a:r>
              <a:rPr lang="en-US" sz="2000" b="1" dirty="0">
                <a:solidFill>
                  <a:srgbClr val="4477C9"/>
                </a:solidFill>
                <a:latin typeface="Gill Sans MT" panose="020B0502020104020203" pitchFamily="34" charset="0"/>
              </a:rPr>
              <a:t>RPS Procurements</a:t>
            </a:r>
          </a:p>
          <a:p>
            <a:pPr lvl="1">
              <a:defRPr/>
            </a:pPr>
            <a:r>
              <a:rPr lang="en-US" sz="2000" b="1" dirty="0">
                <a:solidFill>
                  <a:srgbClr val="4477C9"/>
                </a:solidFill>
                <a:latin typeface="Gill Sans MT" panose="020B0502020104020203" pitchFamily="34" charset="0"/>
              </a:rPr>
              <a:t>Tranche 1 Bid Selections </a:t>
            </a:r>
            <a:endParaRPr lang="en-US" sz="2000" dirty="0">
              <a:solidFill>
                <a:srgbClr val="4477C9"/>
              </a:solidFill>
              <a:latin typeface="Gill Sans MT" panose="020B0502020104020203" pitchFamily="34" charset="0"/>
            </a:endParaRPr>
          </a:p>
          <a:p>
            <a:pPr lvl="1">
              <a:defRPr/>
            </a:pPr>
            <a:r>
              <a:rPr lang="en-US" sz="2000" dirty="0">
                <a:solidFill>
                  <a:srgbClr val="4477C9"/>
                </a:solidFill>
                <a:latin typeface="Gill Sans MT" panose="020B0502020104020203" pitchFamily="34" charset="0"/>
              </a:rPr>
              <a:t>- 17 renewable projects ~9.5% of State electric load); 546 MW selected; (solar, wind, biomass, hydro)</a:t>
            </a:r>
          </a:p>
          <a:p>
            <a:pPr lvl="1">
              <a:defRPr/>
            </a:pPr>
            <a:r>
              <a:rPr lang="en-US" sz="2000" dirty="0">
                <a:solidFill>
                  <a:srgbClr val="4477C9"/>
                </a:solidFill>
                <a:latin typeface="Gill Sans MT" panose="020B0502020104020203" pitchFamily="34" charset="0"/>
              </a:rPr>
              <a:t>- 450+ jobs (FTE) during construction; Initial capital spending of $145+ million</a:t>
            </a:r>
          </a:p>
          <a:p>
            <a:pPr lvl="1">
              <a:defRPr/>
            </a:pPr>
            <a:endParaRPr lang="en-US" sz="2000" dirty="0">
              <a:solidFill>
                <a:srgbClr val="4477C9"/>
              </a:solidFill>
              <a:latin typeface="Gill Sans MT" panose="020B0502020104020203" pitchFamily="34" charset="0"/>
            </a:endParaRPr>
          </a:p>
          <a:p>
            <a:pPr lvl="1">
              <a:defRPr/>
            </a:pPr>
            <a:r>
              <a:rPr lang="en-US" sz="2000" b="1" dirty="0">
                <a:solidFill>
                  <a:srgbClr val="4477C9"/>
                </a:solidFill>
                <a:latin typeface="Gill Sans MT" panose="020B0502020104020203" pitchFamily="34" charset="0"/>
              </a:rPr>
              <a:t>Tranche 2 </a:t>
            </a:r>
            <a:r>
              <a:rPr lang="en-US" sz="2000" dirty="0">
                <a:solidFill>
                  <a:srgbClr val="4477C9"/>
                </a:solidFill>
                <a:latin typeface="Gill Sans MT" panose="020B0502020104020203" pitchFamily="34" charset="0"/>
              </a:rPr>
              <a:t>(Issued January 2021)</a:t>
            </a:r>
          </a:p>
          <a:p>
            <a:pPr lvl="1">
              <a:defRPr/>
            </a:pPr>
            <a:r>
              <a:rPr lang="en-US" sz="2000" dirty="0">
                <a:solidFill>
                  <a:srgbClr val="4477C9"/>
                </a:solidFill>
                <a:latin typeface="Gill Sans MT" panose="020B0502020104020203" pitchFamily="34" charset="0"/>
              </a:rPr>
              <a:t>- Roughly 4.5% of State electric load; Bids were </a:t>
            </a:r>
            <a:r>
              <a:rPr lang="en-US" sz="2000">
                <a:solidFill>
                  <a:srgbClr val="4477C9"/>
                </a:solidFill>
                <a:latin typeface="Gill Sans MT" panose="020B0502020104020203" pitchFamily="34" charset="0"/>
              </a:rPr>
              <a:t>due March </a:t>
            </a:r>
            <a:r>
              <a:rPr lang="en-US" sz="2000" dirty="0">
                <a:solidFill>
                  <a:srgbClr val="4477C9"/>
                </a:solidFill>
                <a:latin typeface="Gill Sans MT" panose="020B0502020104020203" pitchFamily="34" charset="0"/>
              </a:rPr>
              <a:t>2021</a:t>
            </a:r>
          </a:p>
          <a:p>
            <a:pPr lvl="0">
              <a:defRPr/>
            </a:pPr>
            <a:endParaRPr lang="en-US" sz="2000" dirty="0">
              <a:solidFill>
                <a:srgbClr val="4477C9"/>
              </a:solidFill>
              <a:latin typeface="Gill Sans MT" panose="020B0502020104020203" pitchFamily="34" charset="0"/>
            </a:endParaRPr>
          </a:p>
          <a:p>
            <a:pPr lvl="0">
              <a:defRPr/>
            </a:pPr>
            <a:r>
              <a:rPr lang="en-US" sz="2000" b="1" dirty="0">
                <a:solidFill>
                  <a:srgbClr val="4477C9"/>
                </a:solidFill>
                <a:latin typeface="Gill Sans MT" panose="020B0502020104020203" pitchFamily="34" charset="0"/>
              </a:rPr>
              <a:t>Distributed Generation</a:t>
            </a:r>
          </a:p>
          <a:p>
            <a:pPr lvl="0">
              <a:defRPr/>
            </a:pPr>
            <a:r>
              <a:rPr lang="en-US" sz="2000" dirty="0">
                <a:solidFill>
                  <a:srgbClr val="4477C9"/>
                </a:solidFill>
                <a:latin typeface="Gill Sans MT" panose="020B0502020104020203" pitchFamily="34" charset="0"/>
              </a:rPr>
              <a:t>- Net Energy Billing</a:t>
            </a:r>
          </a:p>
          <a:p>
            <a:pPr lvl="0">
              <a:defRPr/>
            </a:pPr>
            <a:endParaRPr lang="en-US" sz="2000" b="1" dirty="0">
              <a:solidFill>
                <a:srgbClr val="4477C9"/>
              </a:solidFill>
              <a:latin typeface="Gill Sans MT" panose="020B0502020104020203" pitchFamily="34" charset="0"/>
            </a:endParaRPr>
          </a:p>
          <a:p>
            <a:pPr lvl="0">
              <a:defRPr/>
            </a:pPr>
            <a:r>
              <a:rPr lang="en-US" sz="2000" b="1" dirty="0">
                <a:solidFill>
                  <a:srgbClr val="4477C9"/>
                </a:solidFill>
                <a:latin typeface="Gill Sans MT" panose="020B0502020104020203" pitchFamily="34" charset="0"/>
              </a:rPr>
              <a:t>Offshore Wind</a:t>
            </a:r>
          </a:p>
          <a:p>
            <a:pPr lvl="0">
              <a:defRPr/>
            </a:pPr>
            <a:r>
              <a:rPr lang="en-US" sz="2000" dirty="0">
                <a:solidFill>
                  <a:srgbClr val="4477C9"/>
                </a:solidFill>
                <a:latin typeface="Gill Sans MT" panose="020B0502020104020203" pitchFamily="34" charset="0"/>
              </a:rPr>
              <a:t>- Maine Offshore Wind Initiative and </a:t>
            </a:r>
          </a:p>
          <a:p>
            <a:pPr lvl="0">
              <a:defRPr/>
            </a:pPr>
            <a:r>
              <a:rPr lang="en-US" sz="2000" dirty="0">
                <a:solidFill>
                  <a:srgbClr val="4477C9"/>
                </a:solidFill>
                <a:latin typeface="Gill Sans MT" panose="020B0502020104020203" pitchFamily="34" charset="0"/>
              </a:rPr>
              <a:t>   Offshore Wind Roadmap ($2.1 million from US EDA)</a:t>
            </a:r>
          </a:p>
          <a:p>
            <a:pPr lvl="0">
              <a:defRPr/>
            </a:pPr>
            <a:r>
              <a:rPr lang="en-US" sz="2000" dirty="0">
                <a:solidFill>
                  <a:srgbClr val="4477C9"/>
                </a:solidFill>
                <a:latin typeface="Gill Sans MT" panose="020B0502020104020203" pitchFamily="34" charset="0"/>
              </a:rPr>
              <a:t>- New England Aqua </a:t>
            </a:r>
            <a:r>
              <a:rPr lang="en-US" sz="2000" dirty="0" err="1">
                <a:solidFill>
                  <a:srgbClr val="4477C9"/>
                </a:solidFill>
                <a:latin typeface="Gill Sans MT" panose="020B0502020104020203" pitchFamily="34" charset="0"/>
              </a:rPr>
              <a:t>Ventus</a:t>
            </a:r>
            <a:r>
              <a:rPr lang="en-US" sz="2000" dirty="0">
                <a:solidFill>
                  <a:srgbClr val="4477C9"/>
                </a:solidFill>
                <a:latin typeface="Gill Sans MT" panose="020B0502020104020203" pitchFamily="34" charset="0"/>
              </a:rPr>
              <a:t> Demonstration Project</a:t>
            </a:r>
          </a:p>
          <a:p>
            <a:pPr lvl="0">
              <a:defRPr/>
            </a:pPr>
            <a:r>
              <a:rPr lang="en-US" sz="2000" dirty="0">
                <a:solidFill>
                  <a:srgbClr val="4477C9"/>
                </a:solidFill>
                <a:latin typeface="Gill Sans MT" panose="020B0502020104020203" pitchFamily="34" charset="0"/>
              </a:rPr>
              <a:t>- Floating Offshore Wind Research Array</a:t>
            </a:r>
          </a:p>
          <a:p>
            <a:pPr lvl="0">
              <a:defRPr/>
            </a:pPr>
            <a:r>
              <a:rPr lang="en-US" sz="2000" dirty="0">
                <a:solidFill>
                  <a:srgbClr val="4477C9"/>
                </a:solidFill>
                <a:latin typeface="Gill Sans MT" panose="020B0502020104020203" pitchFamily="34" charset="0"/>
              </a:rPr>
              <a:t>- Searsport Infrastructure and Market Potential Assessment</a:t>
            </a:r>
          </a:p>
          <a:p>
            <a:pPr lvl="0">
              <a:defRPr/>
            </a:pPr>
            <a:endParaRPr lang="en-US" sz="2000" b="1" dirty="0">
              <a:solidFill>
                <a:srgbClr val="4477C9"/>
              </a:solidFill>
              <a:latin typeface="Gill Sans MT" panose="020B0502020104020203" pitchFamily="34" charset="0"/>
            </a:endParaRPr>
          </a:p>
          <a:p>
            <a:pPr lvl="0">
              <a:defRPr/>
            </a:pPr>
            <a:r>
              <a:rPr lang="en-US" sz="2000" b="1" dirty="0">
                <a:solidFill>
                  <a:srgbClr val="4477C9"/>
                </a:solidFill>
                <a:latin typeface="Gill Sans MT" panose="020B0502020104020203" pitchFamily="34" charset="0"/>
              </a:rPr>
              <a:t>Maine Legislative Session Underway</a:t>
            </a:r>
          </a:p>
        </p:txBody>
      </p:sp>
      <p:pic>
        <p:nvPicPr>
          <p:cNvPr id="6" name="Picture 5">
            <a:extLst>
              <a:ext uri="{FF2B5EF4-FFF2-40B4-BE49-F238E27FC236}">
                <a16:creationId xmlns:a16="http://schemas.microsoft.com/office/drawing/2014/main" id="{92F464D9-B28E-4A3D-8EE5-810FAB311B1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0834" y="6210348"/>
            <a:ext cx="2074600" cy="647652"/>
          </a:xfrm>
          <a:prstGeom prst="rect">
            <a:avLst/>
          </a:prstGeom>
        </p:spPr>
      </p:pic>
      <p:pic>
        <p:nvPicPr>
          <p:cNvPr id="8" name="Picture 2" descr="Dagher to give update on floating offshore wind project Feb. 6 - UMaine  News - University of Maine">
            <a:extLst>
              <a:ext uri="{FF2B5EF4-FFF2-40B4-BE49-F238E27FC236}">
                <a16:creationId xmlns:a16="http://schemas.microsoft.com/office/drawing/2014/main" id="{6CEBE814-839F-4950-89F2-455BE2CA130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47091" y="4276344"/>
            <a:ext cx="1974369" cy="1781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8DDEA77-86C5-4F72-96D2-0A4D2E692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333" y="3291214"/>
            <a:ext cx="3033427" cy="215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264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CC">
      <a:majorFont>
        <a:latin typeface="Avenir Next LT Pro"/>
        <a:ea typeface=""/>
        <a:cs typeface=""/>
      </a:majorFont>
      <a:minorFont>
        <a:latin typeface="Avenir Next LT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f5db4fe-edfd-4879-9dd4-4c15e2ca2a7a">
      <UserInfo>
        <DisplayName>Pingree, Hannah</DisplayName>
        <AccountId>13</AccountId>
        <AccountType/>
      </UserInfo>
      <UserInfo>
        <DisplayName>Ronzio, Anthony</DisplayName>
        <AccountId>43</AccountId>
        <AccountType/>
      </UserInfo>
      <UserInfo>
        <DisplayName>Rose, Cassaundra</DisplayName>
        <AccountId>16</AccountId>
        <AccountType/>
      </UserInfo>
      <UserInfo>
        <DisplayName>Loyzim, Melanie</DisplayName>
        <AccountId>97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CD3879D1B9CE4380FBB16293F54970" ma:contentTypeVersion="12" ma:contentTypeDescription="Create a new document." ma:contentTypeScope="" ma:versionID="48367908a6ea421572adcc585e00b0e5">
  <xsd:schema xmlns:xsd="http://www.w3.org/2001/XMLSchema" xmlns:xs="http://www.w3.org/2001/XMLSchema" xmlns:p="http://schemas.microsoft.com/office/2006/metadata/properties" xmlns:ns2="b0cbb879-7dbf-4ec6-b582-a1fc135e6484" xmlns:ns3="bf5db4fe-edfd-4879-9dd4-4c15e2ca2a7a" targetNamespace="http://schemas.microsoft.com/office/2006/metadata/properties" ma:root="true" ma:fieldsID="2365d1a3e1af957b3d8bb6af9670a5da" ns2:_="" ns3:_="">
    <xsd:import namespace="b0cbb879-7dbf-4ec6-b582-a1fc135e6484"/>
    <xsd:import namespace="bf5db4fe-edfd-4879-9dd4-4c15e2ca2a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bb879-7dbf-4ec6-b582-a1fc135e6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db4fe-edfd-4879-9dd4-4c15e2ca2a7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53A943-F9DE-4ADE-BBD3-7160171733E0}">
  <ds:schemaRefs>
    <ds:schemaRef ds:uri="http://purl.org/dc/dcmitype/"/>
    <ds:schemaRef ds:uri="http://schemas.microsoft.com/office/infopath/2007/PartnerControls"/>
    <ds:schemaRef ds:uri="bf5db4fe-edfd-4879-9dd4-4c15e2ca2a7a"/>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b0cbb879-7dbf-4ec6-b582-a1fc135e6484"/>
    <ds:schemaRef ds:uri="http://www.w3.org/XML/1998/namespace"/>
  </ds:schemaRefs>
</ds:datastoreItem>
</file>

<file path=customXml/itemProps2.xml><?xml version="1.0" encoding="utf-8"?>
<ds:datastoreItem xmlns:ds="http://schemas.openxmlformats.org/officeDocument/2006/customXml" ds:itemID="{C77658C6-834C-4447-AF35-28DB382B2D3B}">
  <ds:schemaRefs>
    <ds:schemaRef ds:uri="http://schemas.microsoft.com/sharepoint/v3/contenttype/forms"/>
  </ds:schemaRefs>
</ds:datastoreItem>
</file>

<file path=customXml/itemProps3.xml><?xml version="1.0" encoding="utf-8"?>
<ds:datastoreItem xmlns:ds="http://schemas.openxmlformats.org/officeDocument/2006/customXml" ds:itemID="{B509309C-E589-407F-AAE9-BA16204CE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cbb879-7dbf-4ec6-b582-a1fc135e6484"/>
    <ds:schemaRef ds:uri="bf5db4fe-edfd-4879-9dd4-4c15e2ca2a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451</TotalTime>
  <Words>608</Words>
  <Application>Microsoft Office PowerPoint</Application>
  <PresentationFormat>Widescreen</PresentationFormat>
  <Paragraphs>119</Paragraphs>
  <Slides>11</Slides>
  <Notes>7</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Calibri Light</vt:lpstr>
      <vt:lpstr>Gill Sans MT</vt:lpstr>
      <vt:lpstr>Calibri</vt:lpstr>
      <vt:lpstr>Avenir Next LT Pro</vt:lpstr>
      <vt:lpstr>Zeitung Micro Pro Semibold</vt:lpstr>
      <vt:lpstr>Times New Roman</vt:lpstr>
      <vt:lpstr>Arial</vt:lpstr>
      <vt:lpstr>Avenir Next LT Pro Light</vt:lpstr>
      <vt:lpstr>Zeitung Pro</vt:lpstr>
      <vt:lpstr>office theme</vt:lpstr>
      <vt:lpstr>1_Office Theme</vt:lpstr>
      <vt:lpstr>2_Office Theme</vt:lpstr>
      <vt:lpstr>PowerPoint Presentation</vt:lpstr>
      <vt:lpstr>PowerPoint Presentation</vt:lpstr>
      <vt:lpstr>PowerPoint Presentation</vt:lpstr>
      <vt:lpstr>In Maine, most greenhouse emissions come from transportation, followed by residential, commercial and industrial sources. Finding ways to reduce them is a key goal of the Climate Council.</vt:lpstr>
      <vt:lpstr>PowerPoint Presentation</vt:lpstr>
      <vt:lpstr>PowerPoint Presentation</vt:lpstr>
      <vt:lpstr>Heat Pumps - Cumulative Forecast through 2025</vt:lpstr>
      <vt:lpstr>Maine Renewable Energy Goals Market Assessment</vt:lpstr>
      <vt:lpstr>Renewable Energy Activity (Strategy C)</vt:lpstr>
      <vt:lpstr>Strengthening Maine’s Clean Energy Economy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HOLD Maine Won't Wait</dc:title>
  <dc:creator>LaBrecque, Taylor S</dc:creator>
  <cp:lastModifiedBy>Burgess, Dan</cp:lastModifiedBy>
  <cp:revision>2</cp:revision>
  <dcterms:created xsi:type="dcterms:W3CDTF">2020-11-30T20:28:20Z</dcterms:created>
  <dcterms:modified xsi:type="dcterms:W3CDTF">2021-03-25T14:02:09Z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0x0101007DCD3879D1B9CE4380FBB16293F54970</vt:lpwstr>
  </property>
</Properties>
</file>